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552" r:id="rId2"/>
    <p:sldId id="516" r:id="rId3"/>
    <p:sldId id="365" r:id="rId4"/>
    <p:sldId id="530" r:id="rId5"/>
    <p:sldId id="531" r:id="rId6"/>
    <p:sldId id="532" r:id="rId7"/>
    <p:sldId id="431" r:id="rId8"/>
    <p:sldId id="520" r:id="rId9"/>
    <p:sldId id="522" r:id="rId10"/>
    <p:sldId id="533" r:id="rId11"/>
    <p:sldId id="534" r:id="rId12"/>
    <p:sldId id="538" r:id="rId13"/>
    <p:sldId id="401" r:id="rId14"/>
    <p:sldId id="537" r:id="rId15"/>
    <p:sldId id="526" r:id="rId16"/>
    <p:sldId id="539" r:id="rId17"/>
    <p:sldId id="540" r:id="rId18"/>
    <p:sldId id="264" r:id="rId19"/>
    <p:sldId id="542" r:id="rId20"/>
    <p:sldId id="543" r:id="rId2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3C2"/>
    <a:srgbClr val="4B4E50"/>
    <a:srgbClr val="0D0D0D"/>
    <a:srgbClr val="E40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C4139A-49B9-44F6-B6D3-4C1097F0C57F}" v="6" dt="2025-10-08T04:43:33.34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 varScale="1">
        <p:scale>
          <a:sx n="43" d="100"/>
          <a:sy n="43" d="100"/>
        </p:scale>
        <p:origin x="1138" y="26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 Donadoni - 3T" userId="def354da-0fea-42fd-a122-e6e383cc89de" providerId="ADAL" clId="{C465A0BB-67E6-4F09-84D8-739C07D907E8}"/>
    <pc:docChg chg="undo custSel addSld delSld modSld">
      <pc:chgData name="Carlo Donadoni - 3T" userId="def354da-0fea-42fd-a122-e6e383cc89de" providerId="ADAL" clId="{C465A0BB-67E6-4F09-84D8-739C07D907E8}" dt="2025-10-08T04:43:33.349" v="231"/>
      <pc:docMkLst>
        <pc:docMk/>
      </pc:docMkLst>
      <pc:sldChg chg="modSp mod modShow">
        <pc:chgData name="Carlo Donadoni - 3T" userId="def354da-0fea-42fd-a122-e6e383cc89de" providerId="ADAL" clId="{C465A0BB-67E6-4F09-84D8-739C07D907E8}" dt="2025-10-08T04:41:46.123" v="225" actId="113"/>
        <pc:sldMkLst>
          <pc:docMk/>
          <pc:sldMk cId="837760444" sldId="264"/>
        </pc:sldMkLst>
        <pc:spChg chg="mod">
          <ac:chgData name="Carlo Donadoni - 3T" userId="def354da-0fea-42fd-a122-e6e383cc89de" providerId="ADAL" clId="{C465A0BB-67E6-4F09-84D8-739C07D907E8}" dt="2025-10-08T04:41:43.219" v="224" actId="2711"/>
          <ac:spMkLst>
            <pc:docMk/>
            <pc:sldMk cId="837760444" sldId="264"/>
            <ac:spMk id="3" creationId="{00000000-0000-0000-0000-000000000000}"/>
          </ac:spMkLst>
        </pc:spChg>
        <pc:spChg chg="mod">
          <ac:chgData name="Carlo Donadoni - 3T" userId="def354da-0fea-42fd-a122-e6e383cc89de" providerId="ADAL" clId="{C465A0BB-67E6-4F09-84D8-739C07D907E8}" dt="2025-10-08T04:41:43.219" v="224" actId="2711"/>
          <ac:spMkLst>
            <pc:docMk/>
            <pc:sldMk cId="837760444" sldId="264"/>
            <ac:spMk id="4" creationId="{00000000-0000-0000-0000-000000000000}"/>
          </ac:spMkLst>
        </pc:spChg>
        <pc:spChg chg="mod">
          <ac:chgData name="Carlo Donadoni - 3T" userId="def354da-0fea-42fd-a122-e6e383cc89de" providerId="ADAL" clId="{C465A0BB-67E6-4F09-84D8-739C07D907E8}" dt="2025-10-08T04:41:43.219" v="224" actId="2711"/>
          <ac:spMkLst>
            <pc:docMk/>
            <pc:sldMk cId="837760444" sldId="264"/>
            <ac:spMk id="6" creationId="{00000000-0000-0000-0000-000000000000}"/>
          </ac:spMkLst>
        </pc:spChg>
        <pc:spChg chg="mod">
          <ac:chgData name="Carlo Donadoni - 3T" userId="def354da-0fea-42fd-a122-e6e383cc89de" providerId="ADAL" clId="{C465A0BB-67E6-4F09-84D8-739C07D907E8}" dt="2025-10-08T04:41:46.123" v="225" actId="113"/>
          <ac:spMkLst>
            <pc:docMk/>
            <pc:sldMk cId="837760444" sldId="264"/>
            <ac:spMk id="9" creationId="{8A1B1EBB-5004-9341-B543-4107AB9E668D}"/>
          </ac:spMkLst>
        </pc:spChg>
        <pc:spChg chg="mod">
          <ac:chgData name="Carlo Donadoni - 3T" userId="def354da-0fea-42fd-a122-e6e383cc89de" providerId="ADAL" clId="{C465A0BB-67E6-4F09-84D8-739C07D907E8}" dt="2025-10-08T04:41:43.219" v="224" actId="2711"/>
          <ac:spMkLst>
            <pc:docMk/>
            <pc:sldMk cId="837760444" sldId="264"/>
            <ac:spMk id="10" creationId="{F3336279-1A72-C234-2E93-86C12DCB59B0}"/>
          </ac:spMkLst>
        </pc:spChg>
        <pc:spChg chg="mod">
          <ac:chgData name="Carlo Donadoni - 3T" userId="def354da-0fea-42fd-a122-e6e383cc89de" providerId="ADAL" clId="{C465A0BB-67E6-4F09-84D8-739C07D907E8}" dt="2025-10-08T04:41:43.219" v="224" actId="2711"/>
          <ac:spMkLst>
            <pc:docMk/>
            <pc:sldMk cId="837760444" sldId="264"/>
            <ac:spMk id="12" creationId="{C60D7171-378E-847F-1537-ECE5BE22C45B}"/>
          </ac:spMkLst>
        </pc:spChg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0" sldId="266"/>
        </pc:sldMkLst>
      </pc:sldChg>
      <pc:sldChg chg="modSp mod modShow">
        <pc:chgData name="Carlo Donadoni - 3T" userId="def354da-0fea-42fd-a122-e6e383cc89de" providerId="ADAL" clId="{C465A0BB-67E6-4F09-84D8-739C07D907E8}" dt="2025-10-08T04:39:15.481" v="195" actId="2711"/>
        <pc:sldMkLst>
          <pc:docMk/>
          <pc:sldMk cId="2564650270" sldId="365"/>
        </pc:sldMkLst>
        <pc:spChg chg="mod">
          <ac:chgData name="Carlo Donadoni - 3T" userId="def354da-0fea-42fd-a122-e6e383cc89de" providerId="ADAL" clId="{C465A0BB-67E6-4F09-84D8-739C07D907E8}" dt="2025-10-08T04:39:15.481" v="195" actId="2711"/>
          <ac:spMkLst>
            <pc:docMk/>
            <pc:sldMk cId="2564650270" sldId="365"/>
            <ac:spMk id="2" creationId="{A55BC628-1B19-8C35-BD36-BB0D89044B4F}"/>
          </ac:spMkLst>
        </pc:spChg>
        <pc:spChg chg="mod">
          <ac:chgData name="Carlo Donadoni - 3T" userId="def354da-0fea-42fd-a122-e6e383cc89de" providerId="ADAL" clId="{C465A0BB-67E6-4F09-84D8-739C07D907E8}" dt="2025-10-08T04:39:15.481" v="195" actId="2711"/>
          <ac:spMkLst>
            <pc:docMk/>
            <pc:sldMk cId="2564650270" sldId="365"/>
            <ac:spMk id="3" creationId="{73989F6B-F263-8BC1-AAE0-8447A9F809BC}"/>
          </ac:spMkLst>
        </pc:spChg>
        <pc:spChg chg="mod">
          <ac:chgData name="Carlo Donadoni - 3T" userId="def354da-0fea-42fd-a122-e6e383cc89de" providerId="ADAL" clId="{C465A0BB-67E6-4F09-84D8-739C07D907E8}" dt="2025-10-08T04:39:15.481" v="195" actId="2711"/>
          <ac:spMkLst>
            <pc:docMk/>
            <pc:sldMk cId="2564650270" sldId="365"/>
            <ac:spMk id="9" creationId="{737AB59B-8C2E-EECC-7A43-5BC86467991E}"/>
          </ac:spMkLst>
        </pc:spChg>
        <pc:spChg chg="mod">
          <ac:chgData name="Carlo Donadoni - 3T" userId="def354da-0fea-42fd-a122-e6e383cc89de" providerId="ADAL" clId="{C465A0BB-67E6-4F09-84D8-739C07D907E8}" dt="2025-10-08T04:39:15.481" v="195" actId="2711"/>
          <ac:spMkLst>
            <pc:docMk/>
            <pc:sldMk cId="2564650270" sldId="365"/>
            <ac:spMk id="10" creationId="{2DF7F8A1-24DF-0ACC-1F67-2477B645FD77}"/>
          </ac:spMkLst>
        </pc:spChg>
        <pc:spChg chg="mod">
          <ac:chgData name="Carlo Donadoni - 3T" userId="def354da-0fea-42fd-a122-e6e383cc89de" providerId="ADAL" clId="{C465A0BB-67E6-4F09-84D8-739C07D907E8}" dt="2025-10-08T04:39:15.481" v="195" actId="2711"/>
          <ac:spMkLst>
            <pc:docMk/>
            <pc:sldMk cId="2564650270" sldId="365"/>
            <ac:spMk id="16" creationId="{7DF4C1DB-FC86-4BEE-A25D-C98826AD95BA}"/>
          </ac:spMkLst>
        </pc:spChg>
        <pc:spChg chg="mod">
          <ac:chgData name="Carlo Donadoni - 3T" userId="def354da-0fea-42fd-a122-e6e383cc89de" providerId="ADAL" clId="{C465A0BB-67E6-4F09-84D8-739C07D907E8}" dt="2025-10-08T04:39:15.481" v="195" actId="2711"/>
          <ac:spMkLst>
            <pc:docMk/>
            <pc:sldMk cId="2564650270" sldId="365"/>
            <ac:spMk id="23" creationId="{96AA52B3-800F-0A8F-F320-A87E2409DC73}"/>
          </ac:spMkLst>
        </pc:spChg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1543260319" sldId="389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388107837" sldId="390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4249499085" sldId="391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103645404" sldId="392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020649011" sldId="394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1346427802" sldId="395"/>
        </pc:sldMkLst>
      </pc:sldChg>
      <pc:sldChg chg="del">
        <pc:chgData name="Carlo Donadoni - 3T" userId="def354da-0fea-42fd-a122-e6e383cc89de" providerId="ADAL" clId="{C465A0BB-67E6-4F09-84D8-739C07D907E8}" dt="2025-10-08T04:37:24.269" v="186" actId="2696"/>
        <pc:sldMkLst>
          <pc:docMk/>
          <pc:sldMk cId="2976643961" sldId="396"/>
        </pc:sldMkLst>
      </pc:sldChg>
      <pc:sldChg chg="del">
        <pc:chgData name="Carlo Donadoni - 3T" userId="def354da-0fea-42fd-a122-e6e383cc89de" providerId="ADAL" clId="{C465A0BB-67E6-4F09-84D8-739C07D907E8}" dt="2025-09-30T15:02:40.416" v="143" actId="2696"/>
        <pc:sldMkLst>
          <pc:docMk/>
          <pc:sldMk cId="613790472" sldId="397"/>
        </pc:sldMkLst>
      </pc:sldChg>
      <pc:sldChg chg="del">
        <pc:chgData name="Carlo Donadoni - 3T" userId="def354da-0fea-42fd-a122-e6e383cc89de" providerId="ADAL" clId="{C465A0BB-67E6-4F09-84D8-739C07D907E8}" dt="2025-09-30T15:02:40.416" v="143" actId="2696"/>
        <pc:sldMkLst>
          <pc:docMk/>
          <pc:sldMk cId="3366653915" sldId="398"/>
        </pc:sldMkLst>
      </pc:sldChg>
      <pc:sldChg chg="del mod modShow">
        <pc:chgData name="Carlo Donadoni - 3T" userId="def354da-0fea-42fd-a122-e6e383cc89de" providerId="ADAL" clId="{C465A0BB-67E6-4F09-84D8-739C07D907E8}" dt="2025-09-30T15:02:52.120" v="145" actId="2696"/>
        <pc:sldMkLst>
          <pc:docMk/>
          <pc:sldMk cId="3086020829" sldId="399"/>
        </pc:sldMkLst>
      </pc:sldChg>
      <pc:sldChg chg="del mod modShow">
        <pc:chgData name="Carlo Donadoni - 3T" userId="def354da-0fea-42fd-a122-e6e383cc89de" providerId="ADAL" clId="{C465A0BB-67E6-4F09-84D8-739C07D907E8}" dt="2025-09-30T15:02:52.120" v="145" actId="2696"/>
        <pc:sldMkLst>
          <pc:docMk/>
          <pc:sldMk cId="918837629" sldId="400"/>
        </pc:sldMkLst>
      </pc:sldChg>
      <pc:sldChg chg="modSp mod modShow">
        <pc:chgData name="Carlo Donadoni - 3T" userId="def354da-0fea-42fd-a122-e6e383cc89de" providerId="ADAL" clId="{C465A0BB-67E6-4F09-84D8-739C07D907E8}" dt="2025-10-08T04:40:57.062" v="214" actId="113"/>
        <pc:sldMkLst>
          <pc:docMk/>
          <pc:sldMk cId="473453820" sldId="401"/>
        </pc:sldMkLst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2" creationId="{73323FC0-16FC-70F0-EE15-9E1111BAB98C}"/>
          </ac:spMkLst>
        </pc:spChg>
        <pc:spChg chg="mod">
          <ac:chgData name="Carlo Donadoni - 3T" userId="def354da-0fea-42fd-a122-e6e383cc89de" providerId="ADAL" clId="{C465A0BB-67E6-4F09-84D8-739C07D907E8}" dt="2025-10-08T04:40:57.062" v="214" actId="113"/>
          <ac:spMkLst>
            <pc:docMk/>
            <pc:sldMk cId="473453820" sldId="401"/>
            <ac:spMk id="8" creationId="{FB6F5AFC-A45D-35B5-D90A-8CEDCC121D01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9" creationId="{216D9371-E8E7-9264-6C35-84C7674B17C9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14" creationId="{BB948922-D13D-07C8-BB00-6F6428D81B52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16" creationId="{D44B53F4-DD02-7234-1E60-A278CABC9FD8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21" creationId="{0BF8AC86-88A0-CC4F-00D9-D50D07488CC2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22" creationId="{511CE868-2495-0D85-B643-34B11BB1AB47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28" creationId="{03AEF087-0552-062F-9FD9-2A488088553E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29" creationId="{CC4A7FD9-39C0-F924-B867-34C85EE33CAF}"/>
          </ac:spMkLst>
        </pc:spChg>
        <pc:spChg chg="mod">
          <ac:chgData name="Carlo Donadoni - 3T" userId="def354da-0fea-42fd-a122-e6e383cc89de" providerId="ADAL" clId="{C465A0BB-67E6-4F09-84D8-739C07D907E8}" dt="2025-10-08T04:40:53.689" v="213" actId="2711"/>
          <ac:spMkLst>
            <pc:docMk/>
            <pc:sldMk cId="473453820" sldId="401"/>
            <ac:spMk id="30" creationId="{63280283-F148-7978-067A-02BAAC662648}"/>
          </ac:spMkLst>
        </pc:spChg>
      </pc:sldChg>
      <pc:sldChg chg="del mod modShow">
        <pc:chgData name="Carlo Donadoni - 3T" userId="def354da-0fea-42fd-a122-e6e383cc89de" providerId="ADAL" clId="{C465A0BB-67E6-4F09-84D8-739C07D907E8}" dt="2025-09-30T15:02:52.120" v="145" actId="2696"/>
        <pc:sldMkLst>
          <pc:docMk/>
          <pc:sldMk cId="1729371019" sldId="402"/>
        </pc:sldMkLst>
      </pc:sldChg>
      <pc:sldChg chg="del mod modShow">
        <pc:chgData name="Carlo Donadoni - 3T" userId="def354da-0fea-42fd-a122-e6e383cc89de" providerId="ADAL" clId="{C465A0BB-67E6-4F09-84D8-739C07D907E8}" dt="2025-09-30T15:02:52.120" v="145" actId="2696"/>
        <pc:sldMkLst>
          <pc:docMk/>
          <pc:sldMk cId="1730663826" sldId="403"/>
        </pc:sldMkLst>
      </pc:sldChg>
      <pc:sldChg chg="del mod modShow">
        <pc:chgData name="Carlo Donadoni - 3T" userId="def354da-0fea-42fd-a122-e6e383cc89de" providerId="ADAL" clId="{C465A0BB-67E6-4F09-84D8-739C07D907E8}" dt="2025-09-30T15:02:52.120" v="145" actId="2696"/>
        <pc:sldMkLst>
          <pc:docMk/>
          <pc:sldMk cId="820507713" sldId="404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086026177" sldId="405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838346966" sldId="406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760389360" sldId="407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195038123" sldId="409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3993727602" sldId="411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671654013" sldId="412"/>
        </pc:sldMkLst>
      </pc:sldChg>
      <pc:sldChg chg="addSp modSp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409889282" sldId="414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959749560" sldId="415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293250692" sldId="416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909213409" sldId="417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850329249" sldId="418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1200798940" sldId="419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3388274056" sldId="420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3271499259" sldId="421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4196505369" sldId="422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899562847" sldId="423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3339157206" sldId="424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3272878006" sldId="430"/>
        </pc:sldMkLst>
      </pc:sldChg>
      <pc:sldChg chg="modSp mod modShow">
        <pc:chgData name="Carlo Donadoni - 3T" userId="def354da-0fea-42fd-a122-e6e383cc89de" providerId="ADAL" clId="{C465A0BB-67E6-4F09-84D8-739C07D907E8}" dt="2025-10-08T04:39:58.342" v="203" actId="113"/>
        <pc:sldMkLst>
          <pc:docMk/>
          <pc:sldMk cId="312422337" sldId="431"/>
        </pc:sldMkLst>
        <pc:spChg chg="mod">
          <ac:chgData name="Carlo Donadoni - 3T" userId="def354da-0fea-42fd-a122-e6e383cc89de" providerId="ADAL" clId="{C465A0BB-67E6-4F09-84D8-739C07D907E8}" dt="2025-10-08T04:39:55.344" v="202" actId="2711"/>
          <ac:spMkLst>
            <pc:docMk/>
            <pc:sldMk cId="312422337" sldId="431"/>
            <ac:spMk id="2" creationId="{F1C15CF0-CC63-E02E-96D7-5B0659EC7191}"/>
          </ac:spMkLst>
        </pc:spChg>
        <pc:spChg chg="mod">
          <ac:chgData name="Carlo Donadoni - 3T" userId="def354da-0fea-42fd-a122-e6e383cc89de" providerId="ADAL" clId="{C465A0BB-67E6-4F09-84D8-739C07D907E8}" dt="2025-10-08T04:39:58.342" v="203" actId="113"/>
          <ac:spMkLst>
            <pc:docMk/>
            <pc:sldMk cId="312422337" sldId="431"/>
            <ac:spMk id="5" creationId="{C7140161-A1DF-D2FD-11D4-1554F34D29CB}"/>
          </ac:spMkLst>
        </pc:spChg>
        <pc:spChg chg="mod">
          <ac:chgData name="Carlo Donadoni - 3T" userId="def354da-0fea-42fd-a122-e6e383cc89de" providerId="ADAL" clId="{C465A0BB-67E6-4F09-84D8-739C07D907E8}" dt="2025-10-08T04:39:55.344" v="202" actId="2711"/>
          <ac:spMkLst>
            <pc:docMk/>
            <pc:sldMk cId="312422337" sldId="431"/>
            <ac:spMk id="9" creationId="{0D38E9DB-83DD-1122-DAE7-E7E94AD92622}"/>
          </ac:spMkLst>
        </pc:spChg>
        <pc:spChg chg="mod">
          <ac:chgData name="Carlo Donadoni - 3T" userId="def354da-0fea-42fd-a122-e6e383cc89de" providerId="ADAL" clId="{C465A0BB-67E6-4F09-84D8-739C07D907E8}" dt="2025-10-08T04:39:55.344" v="202" actId="2711"/>
          <ac:spMkLst>
            <pc:docMk/>
            <pc:sldMk cId="312422337" sldId="431"/>
            <ac:spMk id="13" creationId="{1B3A3CCA-7295-AC3F-B9DC-CAE5CF0B11AD}"/>
          </ac:spMkLst>
        </pc:spChg>
        <pc:spChg chg="mod">
          <ac:chgData name="Carlo Donadoni - 3T" userId="def354da-0fea-42fd-a122-e6e383cc89de" providerId="ADAL" clId="{C465A0BB-67E6-4F09-84D8-739C07D907E8}" dt="2025-10-08T04:39:55.344" v="202" actId="2711"/>
          <ac:spMkLst>
            <pc:docMk/>
            <pc:sldMk cId="312422337" sldId="431"/>
            <ac:spMk id="15" creationId="{C020158B-51EC-581F-EE82-5C34E224F324}"/>
          </ac:spMkLst>
        </pc:spChg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54026702" sldId="432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3605458608" sldId="436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302773741" sldId="461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812480316" sldId="462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4187303098" sldId="463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53136340" sldId="464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401824991" sldId="465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664541115" sldId="466"/>
        </pc:sldMkLst>
      </pc:sldChg>
      <pc:sldChg chg="del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4160264687" sldId="467"/>
        </pc:sldMkLst>
      </pc:sldChg>
      <pc:sldChg chg="del">
        <pc:chgData name="Carlo Donadoni - 3T" userId="def354da-0fea-42fd-a122-e6e383cc89de" providerId="ADAL" clId="{C465A0BB-67E6-4F09-84D8-739C07D907E8}" dt="2025-09-30T04:29:38.159" v="0" actId="2696"/>
        <pc:sldMkLst>
          <pc:docMk/>
          <pc:sldMk cId="2886754724" sldId="468"/>
        </pc:sldMkLst>
      </pc:sldChg>
      <pc:sldChg chg="add del">
        <pc:chgData name="Carlo Donadoni - 3T" userId="def354da-0fea-42fd-a122-e6e383cc89de" providerId="ADAL" clId="{C465A0BB-67E6-4F09-84D8-739C07D907E8}" dt="2025-09-30T07:09:50.319" v="136" actId="2696"/>
        <pc:sldMkLst>
          <pc:docMk/>
          <pc:sldMk cId="1967128223" sldId="469"/>
        </pc:sldMkLst>
      </pc:sldChg>
      <pc:sldChg chg="add del mod modShow">
        <pc:chgData name="Carlo Donadoni - 3T" userId="def354da-0fea-42fd-a122-e6e383cc89de" providerId="ADAL" clId="{C465A0BB-67E6-4F09-84D8-739C07D907E8}" dt="2025-09-30T04:31:35.812" v="6" actId="2696"/>
        <pc:sldMkLst>
          <pc:docMk/>
          <pc:sldMk cId="2058745165" sldId="469"/>
        </pc:sldMkLst>
      </pc:sldChg>
      <pc:sldChg chg="add del">
        <pc:chgData name="Carlo Donadoni - 3T" userId="def354da-0fea-42fd-a122-e6e383cc89de" providerId="ADAL" clId="{C465A0BB-67E6-4F09-84D8-739C07D907E8}" dt="2025-09-30T15:02:40.416" v="143" actId="2696"/>
        <pc:sldMkLst>
          <pc:docMk/>
          <pc:sldMk cId="4055862001" sldId="469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588439833" sldId="471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1819803335" sldId="472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65595839" sldId="473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56208348" sldId="474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4086481063" sldId="475"/>
        </pc:sldMkLst>
      </pc:sldChg>
      <pc:sldChg chg="del mod modShow">
        <pc:chgData name="Carlo Donadoni - 3T" userId="def354da-0fea-42fd-a122-e6e383cc89de" providerId="ADAL" clId="{C465A0BB-67E6-4F09-84D8-739C07D907E8}" dt="2025-09-30T15:02:40.416" v="143" actId="2696"/>
        <pc:sldMkLst>
          <pc:docMk/>
          <pc:sldMk cId="1863207725" sldId="494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636628418" sldId="495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3197247637" sldId="496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470776099" sldId="497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3958828082" sldId="498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4138516053" sldId="499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461494802" sldId="500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883481886" sldId="501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820069381" sldId="502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3751218304" sldId="503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309141003" sldId="504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470212156" sldId="506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866951985" sldId="507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139378682" sldId="509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402020723" sldId="510"/>
        </pc:sldMkLst>
      </pc:sldChg>
      <pc:sldChg chg="add del mod modShow">
        <pc:chgData name="Carlo Donadoni - 3T" userId="def354da-0fea-42fd-a122-e6e383cc89de" providerId="ADAL" clId="{C465A0BB-67E6-4F09-84D8-739C07D907E8}" dt="2025-09-30T15:02:32.134" v="142" actId="2696"/>
        <pc:sldMkLst>
          <pc:docMk/>
          <pc:sldMk cId="2216328213" sldId="511"/>
        </pc:sldMkLst>
      </pc:sldChg>
      <pc:sldChg chg="del mod modShow">
        <pc:chgData name="Carlo Donadoni - 3T" userId="def354da-0fea-42fd-a122-e6e383cc89de" providerId="ADAL" clId="{C465A0BB-67E6-4F09-84D8-739C07D907E8}" dt="2025-10-08T04:37:24.269" v="186" actId="2696"/>
        <pc:sldMkLst>
          <pc:docMk/>
          <pc:sldMk cId="1334479544" sldId="512"/>
        </pc:sldMkLst>
      </pc:sldChg>
      <pc:sldChg chg="del mod modShow">
        <pc:chgData name="Carlo Donadoni - 3T" userId="def354da-0fea-42fd-a122-e6e383cc89de" providerId="ADAL" clId="{C465A0BB-67E6-4F09-84D8-739C07D907E8}" dt="2025-10-08T04:37:24.269" v="186" actId="2696"/>
        <pc:sldMkLst>
          <pc:docMk/>
          <pc:sldMk cId="2325439274" sldId="513"/>
        </pc:sldMkLst>
      </pc:sldChg>
      <pc:sldChg chg="del mod modShow">
        <pc:chgData name="Carlo Donadoni - 3T" userId="def354da-0fea-42fd-a122-e6e383cc89de" providerId="ADAL" clId="{C465A0BB-67E6-4F09-84D8-739C07D907E8}" dt="2025-10-08T04:37:24.269" v="186" actId="2696"/>
        <pc:sldMkLst>
          <pc:docMk/>
          <pc:sldMk cId="3807558578" sldId="514"/>
        </pc:sldMkLst>
      </pc:sldChg>
      <pc:sldChg chg="del mod modShow">
        <pc:chgData name="Carlo Donadoni - 3T" userId="def354da-0fea-42fd-a122-e6e383cc89de" providerId="ADAL" clId="{C465A0BB-67E6-4F09-84D8-739C07D907E8}" dt="2025-09-30T15:02:52.120" v="145" actId="2696"/>
        <pc:sldMkLst>
          <pc:docMk/>
          <pc:sldMk cId="3160027157" sldId="515"/>
        </pc:sldMkLst>
      </pc:sldChg>
      <pc:sldChg chg="modSp mod modShow">
        <pc:chgData name="Carlo Donadoni - 3T" userId="def354da-0fea-42fd-a122-e6e383cc89de" providerId="ADAL" clId="{C465A0BB-67E6-4F09-84D8-739C07D907E8}" dt="2025-10-08T04:39:08.149" v="194" actId="2711"/>
        <pc:sldMkLst>
          <pc:docMk/>
          <pc:sldMk cId="3033742558" sldId="516"/>
        </pc:sldMkLst>
        <pc:spChg chg="mod">
          <ac:chgData name="Carlo Donadoni - 3T" userId="def354da-0fea-42fd-a122-e6e383cc89de" providerId="ADAL" clId="{C465A0BB-67E6-4F09-84D8-739C07D907E8}" dt="2025-10-08T04:39:08.149" v="194" actId="2711"/>
          <ac:spMkLst>
            <pc:docMk/>
            <pc:sldMk cId="3033742558" sldId="516"/>
            <ac:spMk id="8" creationId="{D9285C77-25B3-2C9F-D867-1EBE5D1948A8}"/>
          </ac:spMkLst>
        </pc:spChg>
        <pc:spChg chg="mod">
          <ac:chgData name="Carlo Donadoni - 3T" userId="def354da-0fea-42fd-a122-e6e383cc89de" providerId="ADAL" clId="{C465A0BB-67E6-4F09-84D8-739C07D907E8}" dt="2025-10-08T04:39:08.149" v="194" actId="2711"/>
          <ac:spMkLst>
            <pc:docMk/>
            <pc:sldMk cId="3033742558" sldId="516"/>
            <ac:spMk id="10" creationId="{2A7CB379-C169-2170-0AD7-AD41325D996C}"/>
          </ac:spMkLst>
        </pc:spChg>
        <pc:spChg chg="mod">
          <ac:chgData name="Carlo Donadoni - 3T" userId="def354da-0fea-42fd-a122-e6e383cc89de" providerId="ADAL" clId="{C465A0BB-67E6-4F09-84D8-739C07D907E8}" dt="2025-10-08T04:39:08.149" v="194" actId="2711"/>
          <ac:spMkLst>
            <pc:docMk/>
            <pc:sldMk cId="3033742558" sldId="516"/>
            <ac:spMk id="16" creationId="{3A0D56DC-17F1-76C9-DF41-5D06C5D81781}"/>
          </ac:spMkLst>
        </pc:spChg>
        <pc:spChg chg="mod">
          <ac:chgData name="Carlo Donadoni - 3T" userId="def354da-0fea-42fd-a122-e6e383cc89de" providerId="ADAL" clId="{C465A0BB-67E6-4F09-84D8-739C07D907E8}" dt="2025-10-08T04:39:08.149" v="194" actId="2711"/>
          <ac:spMkLst>
            <pc:docMk/>
            <pc:sldMk cId="3033742558" sldId="516"/>
            <ac:spMk id="18" creationId="{F3F7EACE-8ADF-0619-E62C-8AA58067C744}"/>
          </ac:spMkLst>
        </pc:spChg>
        <pc:spChg chg="mod">
          <ac:chgData name="Carlo Donadoni - 3T" userId="def354da-0fea-42fd-a122-e6e383cc89de" providerId="ADAL" clId="{C465A0BB-67E6-4F09-84D8-739C07D907E8}" dt="2025-10-08T04:39:08.149" v="194" actId="2711"/>
          <ac:spMkLst>
            <pc:docMk/>
            <pc:sldMk cId="3033742558" sldId="516"/>
            <ac:spMk id="19" creationId="{7BCD05B6-8C41-35C7-63EE-D63EA57539FD}"/>
          </ac:spMkLst>
        </pc:spChg>
        <pc:spChg chg="mod">
          <ac:chgData name="Carlo Donadoni - 3T" userId="def354da-0fea-42fd-a122-e6e383cc89de" providerId="ADAL" clId="{C465A0BB-67E6-4F09-84D8-739C07D907E8}" dt="2025-10-08T04:39:08.149" v="194" actId="2711"/>
          <ac:spMkLst>
            <pc:docMk/>
            <pc:sldMk cId="3033742558" sldId="516"/>
            <ac:spMk id="20" creationId="{8B5EA733-5786-76C5-5C8E-19DD161D6033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0:10.023" v="205" actId="113"/>
        <pc:sldMkLst>
          <pc:docMk/>
          <pc:sldMk cId="3468358645" sldId="520"/>
        </pc:sldMkLst>
        <pc:spChg chg="mod">
          <ac:chgData name="Carlo Donadoni - 3T" userId="def354da-0fea-42fd-a122-e6e383cc89de" providerId="ADAL" clId="{C465A0BB-67E6-4F09-84D8-739C07D907E8}" dt="2025-10-08T04:40:07.049" v="204" actId="2711"/>
          <ac:spMkLst>
            <pc:docMk/>
            <pc:sldMk cId="3468358645" sldId="520"/>
            <ac:spMk id="2" creationId="{49EB25E6-7579-B049-0ABF-6B38EED6EF12}"/>
          </ac:spMkLst>
        </pc:spChg>
        <pc:spChg chg="mod">
          <ac:chgData name="Carlo Donadoni - 3T" userId="def354da-0fea-42fd-a122-e6e383cc89de" providerId="ADAL" clId="{C465A0BB-67E6-4F09-84D8-739C07D907E8}" dt="2025-10-08T04:40:10.023" v="205" actId="113"/>
          <ac:spMkLst>
            <pc:docMk/>
            <pc:sldMk cId="3468358645" sldId="520"/>
            <ac:spMk id="7" creationId="{3B44064B-5686-28C0-45AA-022D15EB994B}"/>
          </ac:spMkLst>
        </pc:spChg>
        <pc:spChg chg="mod">
          <ac:chgData name="Carlo Donadoni - 3T" userId="def354da-0fea-42fd-a122-e6e383cc89de" providerId="ADAL" clId="{C465A0BB-67E6-4F09-84D8-739C07D907E8}" dt="2025-10-08T04:40:07.049" v="204" actId="2711"/>
          <ac:spMkLst>
            <pc:docMk/>
            <pc:sldMk cId="3468358645" sldId="520"/>
            <ac:spMk id="9" creationId="{88593A9A-031C-B314-EBAD-ABC566674304}"/>
          </ac:spMkLst>
        </pc:spChg>
        <pc:spChg chg="mod">
          <ac:chgData name="Carlo Donadoni - 3T" userId="def354da-0fea-42fd-a122-e6e383cc89de" providerId="ADAL" clId="{C465A0BB-67E6-4F09-84D8-739C07D907E8}" dt="2025-10-08T04:40:07.049" v="204" actId="2711"/>
          <ac:spMkLst>
            <pc:docMk/>
            <pc:sldMk cId="3468358645" sldId="520"/>
            <ac:spMk id="10" creationId="{99ADE78F-E38D-2CFD-452E-8DF3187CA2B7}"/>
          </ac:spMkLst>
        </pc:spChg>
        <pc:spChg chg="mod">
          <ac:chgData name="Carlo Donadoni - 3T" userId="def354da-0fea-42fd-a122-e6e383cc89de" providerId="ADAL" clId="{C465A0BB-67E6-4F09-84D8-739C07D907E8}" dt="2025-10-08T04:40:07.049" v="204" actId="2711"/>
          <ac:spMkLst>
            <pc:docMk/>
            <pc:sldMk cId="3468358645" sldId="520"/>
            <ac:spMk id="13" creationId="{30047AE4-157D-E18C-048B-B66DA6A5502C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0:18.364" v="207" actId="113"/>
        <pc:sldMkLst>
          <pc:docMk/>
          <pc:sldMk cId="2176849033" sldId="522"/>
        </pc:sldMkLst>
        <pc:spChg chg="mod">
          <ac:chgData name="Carlo Donadoni - 3T" userId="def354da-0fea-42fd-a122-e6e383cc89de" providerId="ADAL" clId="{C465A0BB-67E6-4F09-84D8-739C07D907E8}" dt="2025-10-08T04:40:15.714" v="206" actId="2711"/>
          <ac:spMkLst>
            <pc:docMk/>
            <pc:sldMk cId="2176849033" sldId="522"/>
            <ac:spMk id="2" creationId="{81891029-87D4-305A-EA3F-4F65F664899B}"/>
          </ac:spMkLst>
        </pc:spChg>
        <pc:spChg chg="mod">
          <ac:chgData name="Carlo Donadoni - 3T" userId="def354da-0fea-42fd-a122-e6e383cc89de" providerId="ADAL" clId="{C465A0BB-67E6-4F09-84D8-739C07D907E8}" dt="2025-10-08T04:40:18.364" v="207" actId="113"/>
          <ac:spMkLst>
            <pc:docMk/>
            <pc:sldMk cId="2176849033" sldId="522"/>
            <ac:spMk id="5" creationId="{BDEE8AB7-3C17-9B2F-DF3D-5318A89D23D1}"/>
          </ac:spMkLst>
        </pc:spChg>
        <pc:spChg chg="mod">
          <ac:chgData name="Carlo Donadoni - 3T" userId="def354da-0fea-42fd-a122-e6e383cc89de" providerId="ADAL" clId="{C465A0BB-67E6-4F09-84D8-739C07D907E8}" dt="2025-10-08T04:40:15.714" v="206" actId="2711"/>
          <ac:spMkLst>
            <pc:docMk/>
            <pc:sldMk cId="2176849033" sldId="522"/>
            <ac:spMk id="8" creationId="{B9A80A62-6D1C-4F10-1533-78B2E4A49A8E}"/>
          </ac:spMkLst>
        </pc:spChg>
        <pc:spChg chg="mod">
          <ac:chgData name="Carlo Donadoni - 3T" userId="def354da-0fea-42fd-a122-e6e383cc89de" providerId="ADAL" clId="{C465A0BB-67E6-4F09-84D8-739C07D907E8}" dt="2025-10-08T04:40:15.714" v="206" actId="2711"/>
          <ac:spMkLst>
            <pc:docMk/>
            <pc:sldMk cId="2176849033" sldId="522"/>
            <ac:spMk id="9" creationId="{6B44E73B-7481-6CBD-60E1-A43C4C2D1337}"/>
          </ac:spMkLst>
        </pc:spChg>
        <pc:spChg chg="mod">
          <ac:chgData name="Carlo Donadoni - 3T" userId="def354da-0fea-42fd-a122-e6e383cc89de" providerId="ADAL" clId="{C465A0BB-67E6-4F09-84D8-739C07D907E8}" dt="2025-10-08T04:40:15.714" v="206" actId="2711"/>
          <ac:spMkLst>
            <pc:docMk/>
            <pc:sldMk cId="2176849033" sldId="522"/>
            <ac:spMk id="11" creationId="{C75D64E9-74D6-78D9-1C15-AF55F84B0156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1:18.837" v="219" actId="113"/>
        <pc:sldMkLst>
          <pc:docMk/>
          <pc:sldMk cId="451319201" sldId="526"/>
        </pc:sldMkLst>
        <pc:spChg chg="mod">
          <ac:chgData name="Carlo Donadoni - 3T" userId="def354da-0fea-42fd-a122-e6e383cc89de" providerId="ADAL" clId="{C465A0BB-67E6-4F09-84D8-739C07D907E8}" dt="2025-10-08T04:41:16.349" v="218" actId="2711"/>
          <ac:spMkLst>
            <pc:docMk/>
            <pc:sldMk cId="451319201" sldId="526"/>
            <ac:spMk id="2" creationId="{11702B62-E6F8-EA63-33D3-D4A67312F40A}"/>
          </ac:spMkLst>
        </pc:spChg>
        <pc:spChg chg="mod">
          <ac:chgData name="Carlo Donadoni - 3T" userId="def354da-0fea-42fd-a122-e6e383cc89de" providerId="ADAL" clId="{C465A0BB-67E6-4F09-84D8-739C07D907E8}" dt="2025-10-08T04:41:16.349" v="218" actId="2711"/>
          <ac:spMkLst>
            <pc:docMk/>
            <pc:sldMk cId="451319201" sldId="526"/>
            <ac:spMk id="3" creationId="{06A34839-2768-FFC6-DB24-5302B084E0E6}"/>
          </ac:spMkLst>
        </pc:spChg>
        <pc:spChg chg="mod">
          <ac:chgData name="Carlo Donadoni - 3T" userId="def354da-0fea-42fd-a122-e6e383cc89de" providerId="ADAL" clId="{C465A0BB-67E6-4F09-84D8-739C07D907E8}" dt="2025-10-08T04:41:18.837" v="219" actId="113"/>
          <ac:spMkLst>
            <pc:docMk/>
            <pc:sldMk cId="451319201" sldId="526"/>
            <ac:spMk id="4" creationId="{5BFFC4CC-9311-616A-121B-7B99A2B1EC6E}"/>
          </ac:spMkLst>
        </pc:spChg>
        <pc:spChg chg="mod">
          <ac:chgData name="Carlo Donadoni - 3T" userId="def354da-0fea-42fd-a122-e6e383cc89de" providerId="ADAL" clId="{C465A0BB-67E6-4F09-84D8-739C07D907E8}" dt="2025-10-08T04:41:16.349" v="218" actId="2711"/>
          <ac:spMkLst>
            <pc:docMk/>
            <pc:sldMk cId="451319201" sldId="526"/>
            <ac:spMk id="9" creationId="{371EA973-9B2B-DF19-5AEE-CFB84CC25C21}"/>
          </ac:spMkLst>
        </pc:spChg>
        <pc:spChg chg="mod">
          <ac:chgData name="Carlo Donadoni - 3T" userId="def354da-0fea-42fd-a122-e6e383cc89de" providerId="ADAL" clId="{C465A0BB-67E6-4F09-84D8-739C07D907E8}" dt="2025-10-08T04:41:16.349" v="218" actId="2711"/>
          <ac:spMkLst>
            <pc:docMk/>
            <pc:sldMk cId="451319201" sldId="526"/>
            <ac:spMk id="11" creationId="{76ABE63F-0EEC-7F28-C4C7-87E9F6B31A6D}"/>
          </ac:spMkLst>
        </pc:spChg>
        <pc:spChg chg="mod">
          <ac:chgData name="Carlo Donadoni - 3T" userId="def354da-0fea-42fd-a122-e6e383cc89de" providerId="ADAL" clId="{C465A0BB-67E6-4F09-84D8-739C07D907E8}" dt="2025-10-08T04:41:16.349" v="218" actId="2711"/>
          <ac:spMkLst>
            <pc:docMk/>
            <pc:sldMk cId="451319201" sldId="526"/>
            <ac:spMk id="14" creationId="{1782400E-8FCC-7018-1122-488FF17C7776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39:27.587" v="197" actId="113"/>
        <pc:sldMkLst>
          <pc:docMk/>
          <pc:sldMk cId="174165988" sldId="530"/>
        </pc:sldMkLst>
        <pc:spChg chg="mod">
          <ac:chgData name="Carlo Donadoni - 3T" userId="def354da-0fea-42fd-a122-e6e383cc89de" providerId="ADAL" clId="{C465A0BB-67E6-4F09-84D8-739C07D907E8}" dt="2025-10-08T04:39:27.587" v="197" actId="113"/>
          <ac:spMkLst>
            <pc:docMk/>
            <pc:sldMk cId="174165988" sldId="530"/>
            <ac:spMk id="3" creationId="{73989F6B-F263-8BC1-AAE0-8447A9F809BC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4" creationId="{CB766FA2-7A9B-BDF2-637C-53CD0BEC40E5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9" creationId="{737AB59B-8C2E-EECC-7A43-5BC86467991E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15" creationId="{9CC1D556-5492-E618-BE16-B09B021F44ED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17" creationId="{9B45CC72-F049-967B-02CD-AB03CF29EA7E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21" creationId="{7FC0AA61-FC68-6607-B4ED-2E67203168F3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22" creationId="{5C2545EB-B884-5B0E-DCCA-851C7B710858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27" creationId="{820524F3-64C3-08EA-4F72-FD5573E7CF1A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28" creationId="{A7DFE4D8-3629-4698-7EFA-966A324871A0}"/>
          </ac:spMkLst>
        </pc:spChg>
        <pc:spChg chg="mod">
          <ac:chgData name="Carlo Donadoni - 3T" userId="def354da-0fea-42fd-a122-e6e383cc89de" providerId="ADAL" clId="{C465A0BB-67E6-4F09-84D8-739C07D907E8}" dt="2025-10-08T04:39:21.712" v="196" actId="2711"/>
          <ac:spMkLst>
            <pc:docMk/>
            <pc:sldMk cId="174165988" sldId="530"/>
            <ac:spMk id="29" creationId="{4406E364-B482-50EE-764B-EF47094F5E89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39:38.416" v="199" actId="113"/>
        <pc:sldMkLst>
          <pc:docMk/>
          <pc:sldMk cId="186544593" sldId="531"/>
        </pc:sldMkLst>
        <pc:spChg chg="mod">
          <ac:chgData name="Carlo Donadoni - 3T" userId="def354da-0fea-42fd-a122-e6e383cc89de" providerId="ADAL" clId="{C465A0BB-67E6-4F09-84D8-739C07D907E8}" dt="2025-10-08T04:39:35.488" v="198" actId="2711"/>
          <ac:spMkLst>
            <pc:docMk/>
            <pc:sldMk cId="186544593" sldId="531"/>
            <ac:spMk id="2" creationId="{8BFADA49-BA87-6B25-17CC-C12C2D1D7104}"/>
          </ac:spMkLst>
        </pc:spChg>
        <pc:spChg chg="mod">
          <ac:chgData name="Carlo Donadoni - 3T" userId="def354da-0fea-42fd-a122-e6e383cc89de" providerId="ADAL" clId="{C465A0BB-67E6-4F09-84D8-739C07D907E8}" dt="2025-10-08T04:39:38.416" v="199" actId="113"/>
          <ac:spMkLst>
            <pc:docMk/>
            <pc:sldMk cId="186544593" sldId="531"/>
            <ac:spMk id="3" creationId="{65CEDB1D-41D6-ABA6-8B90-970DF5CB74FD}"/>
          </ac:spMkLst>
        </pc:spChg>
        <pc:spChg chg="mod">
          <ac:chgData name="Carlo Donadoni - 3T" userId="def354da-0fea-42fd-a122-e6e383cc89de" providerId="ADAL" clId="{C465A0BB-67E6-4F09-84D8-739C07D907E8}" dt="2025-10-08T04:39:35.488" v="198" actId="2711"/>
          <ac:spMkLst>
            <pc:docMk/>
            <pc:sldMk cId="186544593" sldId="531"/>
            <ac:spMk id="9" creationId="{68F2BDD4-CE57-B0F4-0799-4D8E66DB8970}"/>
          </ac:spMkLst>
        </pc:spChg>
        <pc:spChg chg="mod">
          <ac:chgData name="Carlo Donadoni - 3T" userId="def354da-0fea-42fd-a122-e6e383cc89de" providerId="ADAL" clId="{C465A0BB-67E6-4F09-84D8-739C07D907E8}" dt="2025-10-08T04:39:35.488" v="198" actId="2711"/>
          <ac:spMkLst>
            <pc:docMk/>
            <pc:sldMk cId="186544593" sldId="531"/>
            <ac:spMk id="10" creationId="{AA1BF3CF-9B3F-FCB3-BCD7-616255EA1BDB}"/>
          </ac:spMkLst>
        </pc:spChg>
        <pc:spChg chg="mod">
          <ac:chgData name="Carlo Donadoni - 3T" userId="def354da-0fea-42fd-a122-e6e383cc89de" providerId="ADAL" clId="{C465A0BB-67E6-4F09-84D8-739C07D907E8}" dt="2025-10-08T04:39:35.488" v="198" actId="2711"/>
          <ac:spMkLst>
            <pc:docMk/>
            <pc:sldMk cId="186544593" sldId="531"/>
            <ac:spMk id="16" creationId="{0A1615D2-813F-2CE6-8B1C-D82A962BAE8B}"/>
          </ac:spMkLst>
        </pc:spChg>
      </pc:sldChg>
      <pc:sldChg chg="addSp delSp modSp mod modShow">
        <pc:chgData name="Carlo Donadoni - 3T" userId="def354da-0fea-42fd-a122-e6e383cc89de" providerId="ADAL" clId="{C465A0BB-67E6-4F09-84D8-739C07D907E8}" dt="2025-10-08T04:43:33.349" v="231"/>
        <pc:sldMkLst>
          <pc:docMk/>
          <pc:sldMk cId="2209522311" sldId="532"/>
        </pc:sldMkLst>
        <pc:spChg chg="mod">
          <ac:chgData name="Carlo Donadoni - 3T" userId="def354da-0fea-42fd-a122-e6e383cc89de" providerId="ADAL" clId="{C465A0BB-67E6-4F09-84D8-739C07D907E8}" dt="2025-10-08T04:39:49.069" v="201" actId="113"/>
          <ac:spMkLst>
            <pc:docMk/>
            <pc:sldMk cId="2209522311" sldId="532"/>
            <ac:spMk id="3" creationId="{E7169260-6006-E351-E226-4DC21D226F99}"/>
          </ac:spMkLst>
        </pc:spChg>
        <pc:spChg chg="mod">
          <ac:chgData name="Carlo Donadoni - 3T" userId="def354da-0fea-42fd-a122-e6e383cc89de" providerId="ADAL" clId="{C465A0BB-67E6-4F09-84D8-739C07D907E8}" dt="2025-10-08T04:39:46.293" v="200" actId="2711"/>
          <ac:spMkLst>
            <pc:docMk/>
            <pc:sldMk cId="2209522311" sldId="532"/>
            <ac:spMk id="4" creationId="{27257A78-4A52-AFEA-E5F4-E4F65C1ED248}"/>
          </ac:spMkLst>
        </pc:spChg>
        <pc:spChg chg="mod">
          <ac:chgData name="Carlo Donadoni - 3T" userId="def354da-0fea-42fd-a122-e6e383cc89de" providerId="ADAL" clId="{C465A0BB-67E6-4F09-84D8-739C07D907E8}" dt="2025-10-08T04:39:46.293" v="200" actId="2711"/>
          <ac:spMkLst>
            <pc:docMk/>
            <pc:sldMk cId="2209522311" sldId="532"/>
            <ac:spMk id="6" creationId="{7901F69C-ED30-1D67-793D-7EFD86901228}"/>
          </ac:spMkLst>
        </pc:spChg>
        <pc:spChg chg="add mod">
          <ac:chgData name="Carlo Donadoni - 3T" userId="def354da-0fea-42fd-a122-e6e383cc89de" providerId="ADAL" clId="{C465A0BB-67E6-4F09-84D8-739C07D907E8}" dt="2025-10-08T04:43:33.349" v="231"/>
          <ac:spMkLst>
            <pc:docMk/>
            <pc:sldMk cId="2209522311" sldId="532"/>
            <ac:spMk id="7" creationId="{E05D6148-1BCB-41C1-3002-40D20AE779E3}"/>
          </ac:spMkLst>
        </pc:spChg>
        <pc:spChg chg="mod">
          <ac:chgData name="Carlo Donadoni - 3T" userId="def354da-0fea-42fd-a122-e6e383cc89de" providerId="ADAL" clId="{C465A0BB-67E6-4F09-84D8-739C07D907E8}" dt="2025-10-08T04:39:46.293" v="200" actId="2711"/>
          <ac:spMkLst>
            <pc:docMk/>
            <pc:sldMk cId="2209522311" sldId="532"/>
            <ac:spMk id="9" creationId="{4F79B49A-9EAD-D818-F33D-0AF022443F4C}"/>
          </ac:spMkLst>
        </pc:spChg>
        <pc:spChg chg="del mod">
          <ac:chgData name="Carlo Donadoni - 3T" userId="def354da-0fea-42fd-a122-e6e383cc89de" providerId="ADAL" clId="{C465A0BB-67E6-4F09-84D8-739C07D907E8}" dt="2025-10-08T04:43:28.483" v="230" actId="478"/>
          <ac:spMkLst>
            <pc:docMk/>
            <pc:sldMk cId="2209522311" sldId="532"/>
            <ac:spMk id="10" creationId="{2AA06F28-39DB-FD37-A83C-DD8D3DB34F78}"/>
          </ac:spMkLst>
        </pc:spChg>
        <pc:picChg chg="mod">
          <ac:chgData name="Carlo Donadoni - 3T" userId="def354da-0fea-42fd-a122-e6e383cc89de" providerId="ADAL" clId="{C465A0BB-67E6-4F09-84D8-739C07D907E8}" dt="2025-10-08T04:39:46.293" v="200" actId="2711"/>
          <ac:picMkLst>
            <pc:docMk/>
            <pc:sldMk cId="2209522311" sldId="532"/>
            <ac:picMk id="2" creationId="{515C3044-C325-987A-B5B7-8A7A31ECD64A}"/>
          </ac:picMkLst>
        </pc:picChg>
        <pc:picChg chg="mod">
          <ac:chgData name="Carlo Donadoni - 3T" userId="def354da-0fea-42fd-a122-e6e383cc89de" providerId="ADAL" clId="{C465A0BB-67E6-4F09-84D8-739C07D907E8}" dt="2025-10-08T04:39:46.293" v="200" actId="2711"/>
          <ac:picMkLst>
            <pc:docMk/>
            <pc:sldMk cId="2209522311" sldId="532"/>
            <ac:picMk id="5" creationId="{4CB8CCFC-D4AE-2EF0-B9E8-C19A8B556BF5}"/>
          </ac:picMkLst>
        </pc:picChg>
        <pc:picChg chg="mod">
          <ac:chgData name="Carlo Donadoni - 3T" userId="def354da-0fea-42fd-a122-e6e383cc89de" providerId="ADAL" clId="{C465A0BB-67E6-4F09-84D8-739C07D907E8}" dt="2025-10-08T04:39:46.293" v="200" actId="2711"/>
          <ac:picMkLst>
            <pc:docMk/>
            <pc:sldMk cId="2209522311" sldId="532"/>
            <ac:picMk id="1028" creationId="{84623AB5-F7F2-7586-7E1E-349FB6137942}"/>
          </ac:picMkLst>
        </pc:picChg>
      </pc:sldChg>
      <pc:sldChg chg="modSp mod modShow">
        <pc:chgData name="Carlo Donadoni - 3T" userId="def354da-0fea-42fd-a122-e6e383cc89de" providerId="ADAL" clId="{C465A0BB-67E6-4F09-84D8-739C07D907E8}" dt="2025-10-08T04:40:25.918" v="209" actId="113"/>
        <pc:sldMkLst>
          <pc:docMk/>
          <pc:sldMk cId="182316545" sldId="533"/>
        </pc:sldMkLst>
        <pc:spChg chg="mod">
          <ac:chgData name="Carlo Donadoni - 3T" userId="def354da-0fea-42fd-a122-e6e383cc89de" providerId="ADAL" clId="{C465A0BB-67E6-4F09-84D8-739C07D907E8}" dt="2025-10-08T04:40:23.619" v="208" actId="2711"/>
          <ac:spMkLst>
            <pc:docMk/>
            <pc:sldMk cId="182316545" sldId="533"/>
            <ac:spMk id="2" creationId="{384BA9FB-6000-1867-9647-3CCE43335E90}"/>
          </ac:spMkLst>
        </pc:spChg>
        <pc:spChg chg="mod">
          <ac:chgData name="Carlo Donadoni - 3T" userId="def354da-0fea-42fd-a122-e6e383cc89de" providerId="ADAL" clId="{C465A0BB-67E6-4F09-84D8-739C07D907E8}" dt="2025-10-08T04:40:23.619" v="208" actId="2711"/>
          <ac:spMkLst>
            <pc:docMk/>
            <pc:sldMk cId="182316545" sldId="533"/>
            <ac:spMk id="4" creationId="{5C103555-BB2B-710A-AFC0-B1BEE24E5409}"/>
          </ac:spMkLst>
        </pc:spChg>
        <pc:spChg chg="mod">
          <ac:chgData name="Carlo Donadoni - 3T" userId="def354da-0fea-42fd-a122-e6e383cc89de" providerId="ADAL" clId="{C465A0BB-67E6-4F09-84D8-739C07D907E8}" dt="2025-10-08T04:40:25.918" v="209" actId="113"/>
          <ac:spMkLst>
            <pc:docMk/>
            <pc:sldMk cId="182316545" sldId="533"/>
            <ac:spMk id="7" creationId="{3B44064B-5686-28C0-45AA-022D15EB994B}"/>
          </ac:spMkLst>
        </pc:spChg>
        <pc:spChg chg="mod">
          <ac:chgData name="Carlo Donadoni - 3T" userId="def354da-0fea-42fd-a122-e6e383cc89de" providerId="ADAL" clId="{C465A0BB-67E6-4F09-84D8-739C07D907E8}" dt="2025-10-08T04:40:23.619" v="208" actId="2711"/>
          <ac:spMkLst>
            <pc:docMk/>
            <pc:sldMk cId="182316545" sldId="533"/>
            <ac:spMk id="9" creationId="{88593A9A-031C-B314-EBAD-ABC566674304}"/>
          </ac:spMkLst>
        </pc:spChg>
        <pc:spChg chg="mod">
          <ac:chgData name="Carlo Donadoni - 3T" userId="def354da-0fea-42fd-a122-e6e383cc89de" providerId="ADAL" clId="{C465A0BB-67E6-4F09-84D8-739C07D907E8}" dt="2025-10-08T04:40:23.619" v="208" actId="2711"/>
          <ac:spMkLst>
            <pc:docMk/>
            <pc:sldMk cId="182316545" sldId="533"/>
            <ac:spMk id="10" creationId="{99ADE78F-E38D-2CFD-452E-8DF3187CA2B7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0:40.145" v="211" actId="113"/>
        <pc:sldMkLst>
          <pc:docMk/>
          <pc:sldMk cId="3360351957" sldId="534"/>
        </pc:sldMkLst>
        <pc:spChg chg="mod">
          <ac:chgData name="Carlo Donadoni - 3T" userId="def354da-0fea-42fd-a122-e6e383cc89de" providerId="ADAL" clId="{C465A0BB-67E6-4F09-84D8-739C07D907E8}" dt="2025-10-08T04:40:35.508" v="210" actId="2711"/>
          <ac:spMkLst>
            <pc:docMk/>
            <pc:sldMk cId="3360351957" sldId="534"/>
            <ac:spMk id="2" creationId="{1AD0C799-C81C-BF1D-D6CB-BE290AE0CBFA}"/>
          </ac:spMkLst>
        </pc:spChg>
        <pc:spChg chg="mod">
          <ac:chgData name="Carlo Donadoni - 3T" userId="def354da-0fea-42fd-a122-e6e383cc89de" providerId="ADAL" clId="{C465A0BB-67E6-4F09-84D8-739C07D907E8}" dt="2025-10-08T04:40:35.508" v="210" actId="2711"/>
          <ac:spMkLst>
            <pc:docMk/>
            <pc:sldMk cId="3360351957" sldId="534"/>
            <ac:spMk id="5" creationId="{8A73CFBF-671B-FC2C-47DE-1C945B97E32E}"/>
          </ac:spMkLst>
        </pc:spChg>
        <pc:spChg chg="mod">
          <ac:chgData name="Carlo Donadoni - 3T" userId="def354da-0fea-42fd-a122-e6e383cc89de" providerId="ADAL" clId="{C465A0BB-67E6-4F09-84D8-739C07D907E8}" dt="2025-10-08T04:40:40.145" v="211" actId="113"/>
          <ac:spMkLst>
            <pc:docMk/>
            <pc:sldMk cId="3360351957" sldId="534"/>
            <ac:spMk id="7" creationId="{3B44064B-5686-28C0-45AA-022D15EB994B}"/>
          </ac:spMkLst>
        </pc:spChg>
        <pc:spChg chg="mod">
          <ac:chgData name="Carlo Donadoni - 3T" userId="def354da-0fea-42fd-a122-e6e383cc89de" providerId="ADAL" clId="{C465A0BB-67E6-4F09-84D8-739C07D907E8}" dt="2025-10-08T04:40:35.508" v="210" actId="2711"/>
          <ac:spMkLst>
            <pc:docMk/>
            <pc:sldMk cId="3360351957" sldId="534"/>
            <ac:spMk id="9" creationId="{88593A9A-031C-B314-EBAD-ABC566674304}"/>
          </ac:spMkLst>
        </pc:spChg>
        <pc:spChg chg="mod">
          <ac:chgData name="Carlo Donadoni - 3T" userId="def354da-0fea-42fd-a122-e6e383cc89de" providerId="ADAL" clId="{C465A0BB-67E6-4F09-84D8-739C07D907E8}" dt="2025-10-08T04:40:35.508" v="210" actId="2711"/>
          <ac:spMkLst>
            <pc:docMk/>
            <pc:sldMk cId="3360351957" sldId="534"/>
            <ac:spMk id="10" creationId="{99ADE78F-E38D-2CFD-452E-8DF3187CA2B7}"/>
          </ac:spMkLst>
        </pc:spChg>
      </pc:sldChg>
      <pc:sldChg chg="del mod modShow">
        <pc:chgData name="Carlo Donadoni - 3T" userId="def354da-0fea-42fd-a122-e6e383cc89de" providerId="ADAL" clId="{C465A0BB-67E6-4F09-84D8-739C07D907E8}" dt="2025-10-08T04:37:43.836" v="187" actId="2696"/>
        <pc:sldMkLst>
          <pc:docMk/>
          <pc:sldMk cId="4121632016" sldId="536"/>
        </pc:sldMkLst>
      </pc:sldChg>
      <pc:sldChg chg="modSp mod modShow">
        <pc:chgData name="Carlo Donadoni - 3T" userId="def354da-0fea-42fd-a122-e6e383cc89de" providerId="ADAL" clId="{C465A0BB-67E6-4F09-84D8-739C07D907E8}" dt="2025-10-08T04:41:10.746" v="217" actId="113"/>
        <pc:sldMkLst>
          <pc:docMk/>
          <pc:sldMk cId="2431708569" sldId="537"/>
        </pc:sldMkLst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2" creationId="{EE9BA6AE-AA57-2438-65C7-4E87D3D84557}"/>
          </ac:spMkLst>
        </pc:spChg>
        <pc:spChg chg="mod">
          <ac:chgData name="Carlo Donadoni - 3T" userId="def354da-0fea-42fd-a122-e6e383cc89de" providerId="ADAL" clId="{C465A0BB-67E6-4F09-84D8-739C07D907E8}" dt="2025-10-08T04:41:10.746" v="217" actId="113"/>
          <ac:spMkLst>
            <pc:docMk/>
            <pc:sldMk cId="2431708569" sldId="537"/>
            <ac:spMk id="3" creationId="{D670AFBC-914E-A69A-B0FB-953F5E66404B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9" creationId="{717990C6-E5DF-8B78-EBCE-02F53C0582C3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10" creationId="{6E003494-5738-FCA5-7B67-B69240E533BA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21" creationId="{7BD5DC44-EA34-4B9F-6C3D-4D206226D891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22" creationId="{8B7FB574-DF40-5C1A-5926-E9DBE44005C5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26" creationId="{23533943-BA76-5575-7FBE-DDB26149A0C8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27" creationId="{3ABE5114-E482-1AF8-74B2-C3B694E8F026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28" creationId="{8F37480D-A60F-84EB-7916-890E063E1FE1}"/>
          </ac:spMkLst>
        </pc:spChg>
        <pc:spChg chg="mod">
          <ac:chgData name="Carlo Donadoni - 3T" userId="def354da-0fea-42fd-a122-e6e383cc89de" providerId="ADAL" clId="{C465A0BB-67E6-4F09-84D8-739C07D907E8}" dt="2025-10-08T04:41:07.756" v="216" actId="2711"/>
          <ac:spMkLst>
            <pc:docMk/>
            <pc:sldMk cId="2431708569" sldId="537"/>
            <ac:spMk id="29" creationId="{9E01E149-37E3-40C8-A92D-3C8B324F03ED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1:01.326" v="215" actId="113"/>
        <pc:sldMkLst>
          <pc:docMk/>
          <pc:sldMk cId="815445044" sldId="538"/>
        </pc:sldMkLst>
        <pc:spChg chg="mod">
          <ac:chgData name="Carlo Donadoni - 3T" userId="def354da-0fea-42fd-a122-e6e383cc89de" providerId="ADAL" clId="{C465A0BB-67E6-4F09-84D8-739C07D907E8}" dt="2025-10-08T04:41:01.326" v="215" actId="113"/>
          <ac:spMkLst>
            <pc:docMk/>
            <pc:sldMk cId="815445044" sldId="538"/>
            <ac:spMk id="3" creationId="{EB29D9F4-311B-66A9-C545-BB66C52F569C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4" creationId="{FBD162BA-4059-6277-63E2-5A212B019612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9" creationId="{C1BAEA99-3881-7024-BBC6-F705D2A3F0BF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10" creationId="{67B58C99-A5CD-9EB7-545C-987278D8161A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21" creationId="{37060397-9283-2465-FA3D-D9E4704A0D21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22" creationId="{A58C3721-A9BB-BB2D-1032-49543B9E0705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26" creationId="{0C5FD012-2FA5-FA30-C9B8-AF8FB83EA769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27" creationId="{B13E0FEF-6696-1105-9ACA-3D1843275382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28" creationId="{DD421DD1-7237-307A-C81C-A022C4A43768}"/>
          </ac:spMkLst>
        </pc:spChg>
        <pc:spChg chg="mod">
          <ac:chgData name="Carlo Donadoni - 3T" userId="def354da-0fea-42fd-a122-e6e383cc89de" providerId="ADAL" clId="{C465A0BB-67E6-4F09-84D8-739C07D907E8}" dt="2025-10-08T04:40:45.552" v="212" actId="2711"/>
          <ac:spMkLst>
            <pc:docMk/>
            <pc:sldMk cId="815445044" sldId="538"/>
            <ac:spMk id="29" creationId="{37F3916C-4055-6EDD-E879-A4C087F2DB03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1:26.933" v="221" actId="113"/>
        <pc:sldMkLst>
          <pc:docMk/>
          <pc:sldMk cId="3925640141" sldId="539"/>
        </pc:sldMkLst>
        <pc:spChg chg="mod">
          <ac:chgData name="Carlo Donadoni - 3T" userId="def354da-0fea-42fd-a122-e6e383cc89de" providerId="ADAL" clId="{C465A0BB-67E6-4F09-84D8-739C07D907E8}" dt="2025-10-08T04:41:24.250" v="220" actId="2711"/>
          <ac:spMkLst>
            <pc:docMk/>
            <pc:sldMk cId="3925640141" sldId="539"/>
            <ac:spMk id="3" creationId="{3303A4AF-191E-22AA-7401-46F4980A329D}"/>
          </ac:spMkLst>
        </pc:spChg>
        <pc:spChg chg="mod">
          <ac:chgData name="Carlo Donadoni - 3T" userId="def354da-0fea-42fd-a122-e6e383cc89de" providerId="ADAL" clId="{C465A0BB-67E6-4F09-84D8-739C07D907E8}" dt="2025-10-08T04:41:26.933" v="221" actId="113"/>
          <ac:spMkLst>
            <pc:docMk/>
            <pc:sldMk cId="3925640141" sldId="539"/>
            <ac:spMk id="4" creationId="{736BFBF6-DD3E-ECC0-469C-6085644CA2AB}"/>
          </ac:spMkLst>
        </pc:spChg>
        <pc:spChg chg="mod">
          <ac:chgData name="Carlo Donadoni - 3T" userId="def354da-0fea-42fd-a122-e6e383cc89de" providerId="ADAL" clId="{C465A0BB-67E6-4F09-84D8-739C07D907E8}" dt="2025-10-08T04:41:24.250" v="220" actId="2711"/>
          <ac:spMkLst>
            <pc:docMk/>
            <pc:sldMk cId="3925640141" sldId="539"/>
            <ac:spMk id="5" creationId="{9EDA4C8F-E629-60F4-164D-A6091424F833}"/>
          </ac:spMkLst>
        </pc:spChg>
        <pc:spChg chg="mod">
          <ac:chgData name="Carlo Donadoni - 3T" userId="def354da-0fea-42fd-a122-e6e383cc89de" providerId="ADAL" clId="{C465A0BB-67E6-4F09-84D8-739C07D907E8}" dt="2025-10-08T04:41:24.250" v="220" actId="2711"/>
          <ac:spMkLst>
            <pc:docMk/>
            <pc:sldMk cId="3925640141" sldId="539"/>
            <ac:spMk id="6" creationId="{BD92E7D6-2D76-F739-0E39-25A13BE4A723}"/>
          </ac:spMkLst>
        </pc:spChg>
        <pc:spChg chg="mod">
          <ac:chgData name="Carlo Donadoni - 3T" userId="def354da-0fea-42fd-a122-e6e383cc89de" providerId="ADAL" clId="{C465A0BB-67E6-4F09-84D8-739C07D907E8}" dt="2025-10-08T04:41:24.250" v="220" actId="2711"/>
          <ac:spMkLst>
            <pc:docMk/>
            <pc:sldMk cId="3925640141" sldId="539"/>
            <ac:spMk id="9" creationId="{A87F6409-F9EF-913F-9A68-0DEEB67F5EF8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1:36.213" v="223" actId="113"/>
        <pc:sldMkLst>
          <pc:docMk/>
          <pc:sldMk cId="443000409" sldId="540"/>
        </pc:sldMkLst>
        <pc:spChg chg="mod">
          <ac:chgData name="Carlo Donadoni - 3T" userId="def354da-0fea-42fd-a122-e6e383cc89de" providerId="ADAL" clId="{C465A0BB-67E6-4F09-84D8-739C07D907E8}" dt="2025-10-08T04:41:33.316" v="222" actId="2711"/>
          <ac:spMkLst>
            <pc:docMk/>
            <pc:sldMk cId="443000409" sldId="540"/>
            <ac:spMk id="3" creationId="{A2B38E8B-640B-8E4E-1CB8-F27CA67E6DBE}"/>
          </ac:spMkLst>
        </pc:spChg>
        <pc:spChg chg="mod">
          <ac:chgData name="Carlo Donadoni - 3T" userId="def354da-0fea-42fd-a122-e6e383cc89de" providerId="ADAL" clId="{C465A0BB-67E6-4F09-84D8-739C07D907E8}" dt="2025-10-08T04:41:36.213" v="223" actId="113"/>
          <ac:spMkLst>
            <pc:docMk/>
            <pc:sldMk cId="443000409" sldId="540"/>
            <ac:spMk id="4" creationId="{1AAA7344-3F06-D307-211D-62D918B3CF90}"/>
          </ac:spMkLst>
        </pc:spChg>
        <pc:spChg chg="mod">
          <ac:chgData name="Carlo Donadoni - 3T" userId="def354da-0fea-42fd-a122-e6e383cc89de" providerId="ADAL" clId="{C465A0BB-67E6-4F09-84D8-739C07D907E8}" dt="2025-10-08T04:41:33.316" v="222" actId="2711"/>
          <ac:spMkLst>
            <pc:docMk/>
            <pc:sldMk cId="443000409" sldId="540"/>
            <ac:spMk id="5" creationId="{E4C3E310-7330-B869-9FCF-034160356E5C}"/>
          </ac:spMkLst>
        </pc:spChg>
        <pc:spChg chg="mod">
          <ac:chgData name="Carlo Donadoni - 3T" userId="def354da-0fea-42fd-a122-e6e383cc89de" providerId="ADAL" clId="{C465A0BB-67E6-4F09-84D8-739C07D907E8}" dt="2025-10-08T04:41:33.316" v="222" actId="2711"/>
          <ac:spMkLst>
            <pc:docMk/>
            <pc:sldMk cId="443000409" sldId="540"/>
            <ac:spMk id="9" creationId="{27E2C620-C2FA-3789-F4F4-DEE0B0819E01}"/>
          </ac:spMkLst>
        </pc:spChg>
        <pc:spChg chg="mod">
          <ac:chgData name="Carlo Donadoni - 3T" userId="def354da-0fea-42fd-a122-e6e383cc89de" providerId="ADAL" clId="{C465A0BB-67E6-4F09-84D8-739C07D907E8}" dt="2025-10-08T04:41:33.316" v="222" actId="2711"/>
          <ac:spMkLst>
            <pc:docMk/>
            <pc:sldMk cId="443000409" sldId="540"/>
            <ac:spMk id="12" creationId="{058BAA21-2A7F-424F-8AD8-9C3DDCCCC52F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2:19.639" v="229" actId="1076"/>
        <pc:sldMkLst>
          <pc:docMk/>
          <pc:sldMk cId="2594271763" sldId="542"/>
        </pc:sldMkLst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5" creationId="{3E2F0D87-53BD-0AC3-94EB-4DD340F2A981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6" creationId="{9E33E7CB-28F9-B693-8CB4-76AC6FF3F5D7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8" creationId="{80A7E12C-85F8-47DF-8BB2-DB02EF56A4E4}"/>
          </ac:spMkLst>
        </pc:spChg>
        <pc:spChg chg="mod">
          <ac:chgData name="Carlo Donadoni - 3T" userId="def354da-0fea-42fd-a122-e6e383cc89de" providerId="ADAL" clId="{C465A0BB-67E6-4F09-84D8-739C07D907E8}" dt="2025-10-08T04:42:19.639" v="229" actId="1076"/>
          <ac:spMkLst>
            <pc:docMk/>
            <pc:sldMk cId="2594271763" sldId="542"/>
            <ac:spMk id="12" creationId="{2C9A093B-1D5C-AA97-A847-0BB83C272361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14" creationId="{85F803E1-C70A-7818-0D81-499682C807C9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19" creationId="{E9F404D5-852A-39BB-FF25-9CF086306E8B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20" creationId="{8E67CA72-945A-8480-C6DC-3AA946FB9D3D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21" creationId="{9D0E0B41-2542-750A-9BB9-B086BD9B1711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22" creationId="{D111569E-02BA-EF1F-0648-BD0DAFAAEBFC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25" creationId="{33356CD7-2092-6C9B-BA77-AA7044591E3D}"/>
          </ac:spMkLst>
        </pc:spChg>
        <pc:spChg chg="mod">
          <ac:chgData name="Carlo Donadoni - 3T" userId="def354da-0fea-42fd-a122-e6e383cc89de" providerId="ADAL" clId="{C465A0BB-67E6-4F09-84D8-739C07D907E8}" dt="2025-10-08T04:41:55.420" v="226" actId="2711"/>
          <ac:spMkLst>
            <pc:docMk/>
            <pc:sldMk cId="2594271763" sldId="542"/>
            <ac:spMk id="26" creationId="{09BF8436-EBB0-0705-2E97-18CBBE8430B5}"/>
          </ac:spMkLst>
        </pc:spChg>
      </pc:sldChg>
      <pc:sldChg chg="modSp mod modShow">
        <pc:chgData name="Carlo Donadoni - 3T" userId="def354da-0fea-42fd-a122-e6e383cc89de" providerId="ADAL" clId="{C465A0BB-67E6-4F09-84D8-739C07D907E8}" dt="2025-10-08T04:42:06.553" v="228" actId="113"/>
        <pc:sldMkLst>
          <pc:docMk/>
          <pc:sldMk cId="94659312" sldId="543"/>
        </pc:sldMkLst>
        <pc:spChg chg="mod">
          <ac:chgData name="Carlo Donadoni - 3T" userId="def354da-0fea-42fd-a122-e6e383cc89de" providerId="ADAL" clId="{C465A0BB-67E6-4F09-84D8-739C07D907E8}" dt="2025-10-08T04:42:02.607" v="227" actId="2711"/>
          <ac:spMkLst>
            <pc:docMk/>
            <pc:sldMk cId="94659312" sldId="543"/>
            <ac:spMk id="2" creationId="{FE60F7AD-7468-7E1E-8ACE-6162CEDED0CB}"/>
          </ac:spMkLst>
        </pc:spChg>
        <pc:spChg chg="mod">
          <ac:chgData name="Carlo Donadoni - 3T" userId="def354da-0fea-42fd-a122-e6e383cc89de" providerId="ADAL" clId="{C465A0BB-67E6-4F09-84D8-739C07D907E8}" dt="2025-10-08T04:42:06.553" v="228" actId="113"/>
          <ac:spMkLst>
            <pc:docMk/>
            <pc:sldMk cId="94659312" sldId="543"/>
            <ac:spMk id="5" creationId="{A35CD235-7F84-5B7C-6357-460CEF0A441A}"/>
          </ac:spMkLst>
        </pc:spChg>
        <pc:spChg chg="mod">
          <ac:chgData name="Carlo Donadoni - 3T" userId="def354da-0fea-42fd-a122-e6e383cc89de" providerId="ADAL" clId="{C465A0BB-67E6-4F09-84D8-739C07D907E8}" dt="2025-10-08T04:42:02.607" v="227" actId="2711"/>
          <ac:spMkLst>
            <pc:docMk/>
            <pc:sldMk cId="94659312" sldId="543"/>
            <ac:spMk id="9" creationId="{6A3BCDA9-5CA8-9A6F-6147-9A2ADB82779C}"/>
          </ac:spMkLst>
        </pc:spChg>
        <pc:spChg chg="mod">
          <ac:chgData name="Carlo Donadoni - 3T" userId="def354da-0fea-42fd-a122-e6e383cc89de" providerId="ADAL" clId="{C465A0BB-67E6-4F09-84D8-739C07D907E8}" dt="2025-10-08T04:42:02.607" v="227" actId="2711"/>
          <ac:spMkLst>
            <pc:docMk/>
            <pc:sldMk cId="94659312" sldId="543"/>
            <ac:spMk id="11" creationId="{F70242AD-D10A-8534-3698-E0BDC7D59689}"/>
          </ac:spMkLst>
        </pc:spChg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723722833" sldId="545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832578818" sldId="546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2177412072" sldId="547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4021132183" sldId="548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449551188" sldId="549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1201299973" sldId="550"/>
        </pc:sldMkLst>
      </pc:sldChg>
      <pc:sldChg chg="del mod modShow">
        <pc:chgData name="Carlo Donadoni - 3T" userId="def354da-0fea-42fd-a122-e6e383cc89de" providerId="ADAL" clId="{C465A0BB-67E6-4F09-84D8-739C07D907E8}" dt="2025-09-30T15:03:09.024" v="148" actId="2696"/>
        <pc:sldMkLst>
          <pc:docMk/>
          <pc:sldMk cId="3141914753" sldId="551"/>
        </pc:sldMkLst>
      </pc:sldChg>
      <pc:sldChg chg="addSp modSp add del mod">
        <pc:chgData name="Carlo Donadoni - 3T" userId="def354da-0fea-42fd-a122-e6e383cc89de" providerId="ADAL" clId="{C465A0BB-67E6-4F09-84D8-739C07D907E8}" dt="2025-09-30T04:41:34.284" v="135" actId="2696"/>
        <pc:sldMkLst>
          <pc:docMk/>
          <pc:sldMk cId="611915636" sldId="552"/>
        </pc:sldMkLst>
      </pc:sldChg>
      <pc:sldChg chg="add del">
        <pc:chgData name="Carlo Donadoni - 3T" userId="def354da-0fea-42fd-a122-e6e383cc89de" providerId="ADAL" clId="{C465A0BB-67E6-4F09-84D8-739C07D907E8}" dt="2025-09-30T07:10:47.708" v="139" actId="2696"/>
        <pc:sldMkLst>
          <pc:docMk/>
          <pc:sldMk cId="1843852021" sldId="552"/>
        </pc:sldMkLst>
      </pc:sldChg>
      <pc:sldChg chg="delSp modSp add mod">
        <pc:chgData name="Carlo Donadoni - 3T" userId="def354da-0fea-42fd-a122-e6e383cc89de" providerId="ADAL" clId="{C465A0BB-67E6-4F09-84D8-739C07D907E8}" dt="2025-10-08T04:39:02.401" v="193" actId="2711"/>
        <pc:sldMkLst>
          <pc:docMk/>
          <pc:sldMk cId="3618509883" sldId="552"/>
        </pc:sldMkLst>
        <pc:spChg chg="mod">
          <ac:chgData name="Carlo Donadoni - 3T" userId="def354da-0fea-42fd-a122-e6e383cc89de" providerId="ADAL" clId="{C465A0BB-67E6-4F09-84D8-739C07D907E8}" dt="2025-10-08T04:39:02.401" v="193" actId="2711"/>
          <ac:spMkLst>
            <pc:docMk/>
            <pc:sldMk cId="3618509883" sldId="552"/>
            <ac:spMk id="2" creationId="{3ED624F1-5AF6-54E0-67DB-30984319FEC3}"/>
          </ac:spMkLst>
        </pc:spChg>
        <pc:spChg chg="mod">
          <ac:chgData name="Carlo Donadoni - 3T" userId="def354da-0fea-42fd-a122-e6e383cc89de" providerId="ADAL" clId="{C465A0BB-67E6-4F09-84D8-739C07D907E8}" dt="2025-09-30T15:04:28.942" v="178" actId="1076"/>
          <ac:spMkLst>
            <pc:docMk/>
            <pc:sldMk cId="3618509883" sldId="552"/>
            <ac:spMk id="3" creationId="{235157B1-EB48-A9C5-F2BD-34F4F7B8BF06}"/>
          </ac:spMkLst>
        </pc:spChg>
        <pc:spChg chg="mod">
          <ac:chgData name="Carlo Donadoni - 3T" userId="def354da-0fea-42fd-a122-e6e383cc89de" providerId="ADAL" clId="{C465A0BB-67E6-4F09-84D8-739C07D907E8}" dt="2025-10-08T04:39:02.401" v="193" actId="2711"/>
          <ac:spMkLst>
            <pc:docMk/>
            <pc:sldMk cId="3618509883" sldId="552"/>
            <ac:spMk id="17" creationId="{8D0C0FE9-E23C-B599-CF0B-49171D9B43C8}"/>
          </ac:spMkLst>
        </pc:spChg>
        <pc:picChg chg="mod">
          <ac:chgData name="Carlo Donadoni - 3T" userId="def354da-0fea-42fd-a122-e6e383cc89de" providerId="ADAL" clId="{C465A0BB-67E6-4F09-84D8-739C07D907E8}" dt="2025-09-30T15:04:23.177" v="177" actId="14826"/>
          <ac:picMkLst>
            <pc:docMk/>
            <pc:sldMk cId="3618509883" sldId="552"/>
            <ac:picMk id="4" creationId="{8F7BC2DD-C654-B2F9-11B4-70CA350B083A}"/>
          </ac:picMkLst>
        </pc:picChg>
        <pc:picChg chg="mod">
          <ac:chgData name="Carlo Donadoni - 3T" userId="def354da-0fea-42fd-a122-e6e383cc89de" providerId="ADAL" clId="{C465A0BB-67E6-4F09-84D8-739C07D907E8}" dt="2025-09-30T15:05:46.713" v="182" actId="1076"/>
          <ac:picMkLst>
            <pc:docMk/>
            <pc:sldMk cId="3618509883" sldId="552"/>
            <ac:picMk id="12" creationId="{699F28E9-C4AD-74B4-C0CB-88C6FDD8E5D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72F12-E622-44D3-9840-AF3CF44A6E0A}" type="datetimeFigureOut">
              <a:rPr lang="it-IT" smtClean="0"/>
              <a:t>08/10/2025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64239-D887-4051-89C1-A0646CDCD6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0607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completely re-engineered frame for an even better all-round experience: faster, more responsive, more agile yet more stable, with improved comfort and refined design. Added to this is the next level of integration</a:t>
            </a:r>
            <a:endParaRPr lang="en-US" sz="1400">
              <a:latin typeface="ABC Repro Unlicensed Trial Medi"/>
              <a:cs typeface="ABC Repro Unlicensed Trial Med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79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3CED5-1A18-F932-4D8D-D881109A7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67E96-C93E-515A-99DB-74EB74A085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B4CE51-F778-DD3F-14F3-2A8E426F6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44/33 – 52/42 </a:t>
            </a:r>
            <a:r>
              <a:rPr lang="en-GB" sz="1200" b="0" i="0" err="1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CeramicSpeed</a:t>
            </a:r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 SLT bearings inside [ reliability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54F0E-EB40-E619-32F6-391BC612B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04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E1A73-5A87-4309-740B-9532AFC1B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B05FD-0857-D0CB-1830-DA9BEBB7D7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041D87-A6E5-C489-874E-B16D2A97F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[no SRAM compatibility]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38DD6-B532-BA10-16B3-FDAD2D867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38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74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87DA1-6D77-15C2-76F4-9D7D6977C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7931EA-188E-E133-89BC-AF35D55A8A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DC434C-B950-0D56-EEED-2C67C0AF7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[no SRAM compatibility]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C7DC2-98CA-610B-D00F-3B9290A8C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36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43CD6-C55F-EEC9-01CF-4FCFB5F10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479988-6511-68A1-2BFA-2E9ACC8BE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0624F-97A0-CBFC-BFA5-92EA10427A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110"/>
              </a:spcBef>
            </a:pPr>
            <a:r>
              <a:rPr lang="en-GB" sz="1200" b="1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[recommended] Tire range </a:t>
            </a:r>
            <a:r>
              <a:rPr lang="en-GB" sz="105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35 - 45mm WAM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2328F-4E54-AB69-CB97-B4FC4577A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2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A7422-913B-56B3-B008-25BF173CF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B47A73-3C1B-F41D-F413-D22BC25AC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4F550A-4C76-6EF1-E118-F1620E5AA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110"/>
              </a:spcBef>
            </a:pPr>
            <a:r>
              <a:rPr lang="en-GB" sz="1200" b="1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[recommended] Tire range </a:t>
            </a:r>
            <a:r>
              <a:rPr lang="en-GB" sz="105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35 - 45mm WAM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52BD7-FC85-5026-47FC-870675627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67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BAE9A-2975-DF0E-97DD-A88C1D3FB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E09BA-5286-581D-6DEC-98200574D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3A94B2-72B3-B490-CED1-5AD9D32B2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completely re-engineered frame for an even better all-round experience: faster, more responsive, more agile yet more stable, with improved comfort and refined design. Added to this is the next level of integration</a:t>
            </a:r>
            <a:endParaRPr lang="en-US" sz="1400">
              <a:latin typeface="ABC Repro Unlicensed Trial Medi"/>
              <a:cs typeface="ABC Repro Unlicensed Trial Medi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9C759-17BF-ED58-6065-D01C385C3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67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543A1-102C-6F35-457E-9EE0E4E04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9BD2FC-5691-EC3D-162A-CDB5B5FDFE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99179C-EFF3-A3B5-3DD8-B0CB2640A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Storage: possibility to put inside Co</a:t>
            </a:r>
          </a:p>
          <a:p>
            <a:endParaRPr lang="en-US"/>
          </a:p>
          <a:p>
            <a:r>
              <a:rPr lang="en-US" sz="1200">
                <a:latin typeface="AvenirNextLTPro-Regular"/>
              </a:rPr>
              <a:t>: </a:t>
            </a:r>
            <a:r>
              <a:rPr lang="en-US" sz="1200">
                <a:solidFill>
                  <a:srgbClr val="FF0000"/>
                </a:solidFill>
                <a:latin typeface="AvenirNextLTPro-Regular"/>
              </a:rPr>
              <a:t>size- specific. </a:t>
            </a:r>
            <a:r>
              <a:rPr lang="en-US" sz="1200">
                <a:latin typeface="AvenirNextLTPro-Regular"/>
              </a:rPr>
              <a:t>designed to work in combination with the front end</a:t>
            </a:r>
            <a:r>
              <a:rPr lang="en-US"/>
              <a:t>2, inner tube, levers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3E133-1AFD-DD3F-BADE-2229BA3F80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2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[no SRAM compatibility]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431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[no SRAM compatibility]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73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40ECF-EEFB-186F-CC8B-AF41A3CDA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630AD8-12E6-2B9F-6959-8BE78F6CCB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E3A593-259D-6302-F41D-FBD87CDBCE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[no SRAM compatibility]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6776F-C81C-98AB-2150-D0DDA71DB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83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0985E-54F2-BD10-2DAE-C62759D8E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B822D-0640-2356-85A2-6B9C9E3D8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B4FF7C-86C3-E524-D483-5D573AE13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[no SRAM compatibility]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FB32E-EDA2-79BC-7722-D39BE99F6D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63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9AEBB-1C7E-5B02-BB60-1F0CD328F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32453-54EE-974E-E1E8-FEB5FD26E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B163D9-16CE-E6CA-5439-C426942A5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44/33 – 52/42 </a:t>
            </a:r>
            <a:r>
              <a:rPr lang="en-GB" sz="1200" b="0" i="0" err="1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CeramicSpeed</a:t>
            </a:r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 SLT bearings inside [ reliability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0361D-DD94-A519-2844-BA5393B1A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39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3CED5-1A18-F932-4D8D-D881109A7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67E96-C93E-515A-99DB-74EB74A085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B4CE51-F778-DD3F-14F3-2A8E426F6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44/33 – 52/42 </a:t>
            </a:r>
            <a:r>
              <a:rPr lang="en-GB" sz="1200" b="0" i="0" err="1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CeramicSpeed</a:t>
            </a:r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 SLT bearings inside [ reliability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54F0E-EB40-E619-32F6-391BC612B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51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Storage: possibility to put inside Co</a:t>
            </a:r>
          </a:p>
          <a:p>
            <a:endParaRPr lang="en-US"/>
          </a:p>
          <a:p>
            <a:r>
              <a:rPr lang="en-US" sz="1200">
                <a:latin typeface="AvenirNextLTPro-Regular"/>
              </a:rPr>
              <a:t>: </a:t>
            </a:r>
            <a:r>
              <a:rPr lang="en-US" sz="1200">
                <a:solidFill>
                  <a:srgbClr val="FF0000"/>
                </a:solidFill>
                <a:latin typeface="AvenirNextLTPro-Regular"/>
              </a:rPr>
              <a:t>size- specific. </a:t>
            </a:r>
            <a:r>
              <a:rPr lang="en-US" sz="1200">
                <a:latin typeface="AvenirNextLTPro-Regular"/>
              </a:rPr>
              <a:t>designed to work in combination with the front end</a:t>
            </a:r>
            <a:r>
              <a:rPr lang="en-US"/>
              <a:t>2, inner tube, levers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06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3CED5-1A18-F932-4D8D-D881109A7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67E96-C93E-515A-99DB-74EB74A085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B4CE51-F778-DD3F-14F3-2A8E426F6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44/33 – 52/42 </a:t>
            </a:r>
            <a:r>
              <a:rPr lang="en-GB" sz="1200" b="0" i="0" err="1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CeramicSpeed</a:t>
            </a:r>
            <a:r>
              <a:rPr lang="en-GB" sz="1200" b="0" i="0">
                <a:solidFill>
                  <a:schemeClr val="tx1"/>
                </a:solidFill>
                <a:effectLst/>
                <a:latin typeface="ABC Repro Unlicensed Trial Blac" panose="020B0504030202060203"/>
                <a:ea typeface="+mn-ea"/>
                <a:cs typeface="+mn-cs"/>
              </a:rPr>
              <a:t> SLT bearings inside [ reliability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54F0E-EB40-E619-32F6-391BC612B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6D6E-5554-4789-A5E4-2D556AFE57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8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0" i="0">
                <a:solidFill>
                  <a:schemeClr val="bg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chemeClr val="tx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/>
              <a:t>3T.BIKE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t>TITOLO</a:t>
            </a:r>
            <a:r>
              <a:rPr spc="455"/>
              <a:t> </a:t>
            </a:r>
            <a:r>
              <a:t>SEZIONE</a:t>
            </a:r>
            <a:r>
              <a:rPr spc="459"/>
              <a:t> </a:t>
            </a:r>
            <a:r>
              <a:t>-</a:t>
            </a:r>
            <a:r>
              <a:rPr spc="459"/>
              <a:t> </a:t>
            </a:r>
            <a:fld id="{81D60167-4931-47E6-BA6A-407CBD079E47}" type="slidenum">
              <a:rPr spc="25" dirty="0"/>
              <a:t>‹N›</a:t>
            </a:fld>
            <a:endParaRPr spc="25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0" i="0">
                <a:solidFill>
                  <a:schemeClr val="bg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/>
              <a:t>3T.BIKE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t>TITOLO</a:t>
            </a:r>
            <a:r>
              <a:rPr spc="455"/>
              <a:t> </a:t>
            </a:r>
            <a:r>
              <a:t>SEZIONE</a:t>
            </a:r>
            <a:r>
              <a:rPr spc="459"/>
              <a:t> </a:t>
            </a:r>
            <a:r>
              <a:t>-</a:t>
            </a:r>
            <a:r>
              <a:rPr spc="459"/>
              <a:t> </a:t>
            </a:r>
            <a:fld id="{81D60167-4931-47E6-BA6A-407CBD079E47}" type="slidenum">
              <a:rPr spc="25" dirty="0"/>
              <a:t>‹N›</a:t>
            </a:fld>
            <a:endParaRPr spc="25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0" i="0">
                <a:solidFill>
                  <a:schemeClr val="bg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/>
              <a:t>3T.BIKE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t>TITOLO</a:t>
            </a:r>
            <a:r>
              <a:rPr spc="455"/>
              <a:t> </a:t>
            </a:r>
            <a:r>
              <a:t>SEZIONE</a:t>
            </a:r>
            <a:r>
              <a:rPr spc="459"/>
              <a:t> </a:t>
            </a:r>
            <a:r>
              <a:t>-</a:t>
            </a:r>
            <a:r>
              <a:rPr spc="459"/>
              <a:t> </a:t>
            </a:r>
            <a:fld id="{81D60167-4931-47E6-BA6A-407CBD079E47}" type="slidenum">
              <a:rPr spc="25" dirty="0"/>
              <a:t>‹N›</a:t>
            </a:fld>
            <a:endParaRPr spc="25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0" i="0">
                <a:solidFill>
                  <a:schemeClr val="bg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/>
              <a:t>3T.BIKE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t>TITOLO</a:t>
            </a:r>
            <a:r>
              <a:rPr spc="455"/>
              <a:t> </a:t>
            </a:r>
            <a:r>
              <a:t>SEZIONE</a:t>
            </a:r>
            <a:r>
              <a:rPr spc="459"/>
              <a:t> </a:t>
            </a:r>
            <a:r>
              <a:t>-</a:t>
            </a:r>
            <a:r>
              <a:rPr spc="459"/>
              <a:t> </a:t>
            </a:r>
            <a:fld id="{81D60167-4931-47E6-BA6A-407CBD079E47}" type="slidenum">
              <a:rPr spc="25" dirty="0"/>
              <a:t>‹N›</a:t>
            </a:fld>
            <a:endParaRPr spc="25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/>
              <a:t>3T.BIKE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t>TITOLO</a:t>
            </a:r>
            <a:r>
              <a:rPr spc="455"/>
              <a:t> </a:t>
            </a:r>
            <a:r>
              <a:t>SEZIONE</a:t>
            </a:r>
            <a:r>
              <a:rPr spc="459"/>
              <a:t> </a:t>
            </a:r>
            <a:r>
              <a:t>-</a:t>
            </a:r>
            <a:r>
              <a:rPr spc="459"/>
              <a:t> </a:t>
            </a:r>
            <a:fld id="{81D60167-4931-47E6-BA6A-407CBD079E47}" type="slidenum">
              <a:rPr spc="25" dirty="0"/>
              <a:t>‹N›</a:t>
            </a:fld>
            <a:endParaRPr spc="25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104100" cy="300082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0596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112534" y="1147765"/>
            <a:ext cx="8866782" cy="300082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1112535" y="5600073"/>
            <a:ext cx="4282963" cy="300082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599495" y="5600072"/>
            <a:ext cx="4379821" cy="300082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3579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8672731" y="376951"/>
            <a:ext cx="488315" cy="1050290"/>
          </a:xfrm>
          <a:custGeom>
            <a:avLst/>
            <a:gdLst/>
            <a:ahLst/>
            <a:cxnLst/>
            <a:rect l="l" t="t" r="r" b="b"/>
            <a:pathLst>
              <a:path w="488315" h="1050290">
                <a:moveTo>
                  <a:pt x="356407" y="0"/>
                </a:moveTo>
                <a:lnTo>
                  <a:pt x="131273" y="0"/>
                </a:lnTo>
                <a:lnTo>
                  <a:pt x="0" y="131273"/>
                </a:lnTo>
                <a:lnTo>
                  <a:pt x="0" y="282494"/>
                </a:lnTo>
                <a:lnTo>
                  <a:pt x="187533" y="282494"/>
                </a:lnTo>
                <a:lnTo>
                  <a:pt x="187533" y="187544"/>
                </a:lnTo>
                <a:lnTo>
                  <a:pt x="300147" y="187544"/>
                </a:lnTo>
                <a:lnTo>
                  <a:pt x="300147" y="431348"/>
                </a:lnTo>
                <a:lnTo>
                  <a:pt x="150183" y="431348"/>
                </a:lnTo>
                <a:lnTo>
                  <a:pt x="150183" y="618881"/>
                </a:lnTo>
                <a:lnTo>
                  <a:pt x="300147" y="618881"/>
                </a:lnTo>
                <a:lnTo>
                  <a:pt x="300147" y="862685"/>
                </a:lnTo>
                <a:lnTo>
                  <a:pt x="187533" y="862685"/>
                </a:lnTo>
                <a:lnTo>
                  <a:pt x="187742" y="767526"/>
                </a:lnTo>
                <a:lnTo>
                  <a:pt x="198" y="767526"/>
                </a:lnTo>
                <a:lnTo>
                  <a:pt x="0" y="918945"/>
                </a:lnTo>
                <a:lnTo>
                  <a:pt x="131273" y="1050229"/>
                </a:lnTo>
                <a:lnTo>
                  <a:pt x="356407" y="1050229"/>
                </a:lnTo>
                <a:lnTo>
                  <a:pt x="487691" y="918945"/>
                </a:lnTo>
                <a:lnTo>
                  <a:pt x="487691" y="637635"/>
                </a:lnTo>
                <a:lnTo>
                  <a:pt x="375161" y="525114"/>
                </a:lnTo>
                <a:lnTo>
                  <a:pt x="487691" y="412584"/>
                </a:lnTo>
                <a:lnTo>
                  <a:pt x="487691" y="131273"/>
                </a:lnTo>
                <a:lnTo>
                  <a:pt x="3564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235331" y="376954"/>
            <a:ext cx="487680" cy="1050290"/>
          </a:xfrm>
          <a:custGeom>
            <a:avLst/>
            <a:gdLst/>
            <a:ahLst/>
            <a:cxnLst/>
            <a:rect l="l" t="t" r="r" b="b"/>
            <a:pathLst>
              <a:path w="487680" h="1050290">
                <a:moveTo>
                  <a:pt x="487616" y="0"/>
                </a:moveTo>
                <a:lnTo>
                  <a:pt x="0" y="0"/>
                </a:lnTo>
                <a:lnTo>
                  <a:pt x="0" y="187960"/>
                </a:lnTo>
                <a:lnTo>
                  <a:pt x="150037" y="187960"/>
                </a:lnTo>
                <a:lnTo>
                  <a:pt x="150037" y="1050290"/>
                </a:lnTo>
                <a:lnTo>
                  <a:pt x="337591" y="1050290"/>
                </a:lnTo>
                <a:lnTo>
                  <a:pt x="337591" y="187960"/>
                </a:lnTo>
                <a:lnTo>
                  <a:pt x="487616" y="187960"/>
                </a:lnTo>
                <a:lnTo>
                  <a:pt x="4876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98582" y="1830176"/>
            <a:ext cx="9224645" cy="2253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0" i="0">
                <a:solidFill>
                  <a:schemeClr val="bg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35905" y="2927524"/>
            <a:ext cx="9502140" cy="2664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chemeClr val="tx1"/>
                </a:solidFill>
                <a:latin typeface="ABC Repro Unlicensed Trial Medi"/>
                <a:cs typeface="ABC Repro Unlicensed Trial Med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215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/>
              <a:t>3T.BIKE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038613" y="10777882"/>
            <a:ext cx="1735455" cy="215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1" i="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t>TITOLO</a:t>
            </a:r>
            <a:r>
              <a:rPr spc="455"/>
              <a:t> </a:t>
            </a:r>
            <a:r>
              <a:t>SEZIONE</a:t>
            </a:r>
            <a:r>
              <a:rPr spc="459"/>
              <a:t> </a:t>
            </a:r>
            <a:r>
              <a:t>-</a:t>
            </a:r>
            <a:r>
              <a:rPr spc="459"/>
              <a:t> </a:t>
            </a:r>
            <a:fld id="{81D60167-4931-47E6-BA6A-407CBD079E47}" type="slidenum">
              <a:rPr spc="25" dirty="0"/>
              <a:t>‹N›</a:t>
            </a:fld>
            <a:endParaRPr spc="2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FE461-7C8C-4FDF-02D2-CB98271FA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8F7BC2DD-C654-B2F9-11B4-70CA350B08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8" b="14648"/>
          <a:stretch/>
        </p:blipFill>
        <p:spPr>
          <a:xfrm>
            <a:off x="0" y="-2054"/>
            <a:ext cx="20104100" cy="10680302"/>
          </a:xfr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235157B1-EB48-A9C5-F2BD-34F4F7B8BF06}"/>
              </a:ext>
            </a:extLst>
          </p:cNvPr>
          <p:cNvSpPr/>
          <p:nvPr/>
        </p:nvSpPr>
        <p:spPr>
          <a:xfrm>
            <a:off x="-10833" y="0"/>
            <a:ext cx="20114932" cy="10679508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699F28E9-C4AD-74B4-C0CB-88C6FDD8E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7750" y="4680641"/>
            <a:ext cx="10877765" cy="1314912"/>
          </a:xfrm>
          <a:prstGeom prst="rect">
            <a:avLst/>
          </a:prstGeom>
        </p:spPr>
      </p:pic>
      <p:sp>
        <p:nvSpPr>
          <p:cNvPr id="17" name="object 7">
            <a:extLst>
              <a:ext uri="{FF2B5EF4-FFF2-40B4-BE49-F238E27FC236}">
                <a16:creationId xmlns:a16="http://schemas.microsoft.com/office/drawing/2014/main" id="{8D0C0FE9-E23C-B599-CF0B-49171D9B43C8}"/>
              </a:ext>
            </a:extLst>
          </p:cNvPr>
          <p:cNvSpPr txBox="1">
            <a:spLocks/>
          </p:cNvSpPr>
          <p:nvPr/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r>
              <a:rPr lang="it-IT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3ED624F1-5AF6-54E0-67DB-30984319FEC3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PRIMO - </a:t>
            </a:r>
            <a:fld id="{81D60167-4931-47E6-BA6A-407CBD079E47}" type="slidenum">
              <a:rPr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pPr algn="r"/>
              <a:t>1</a:t>
            </a:fld>
            <a:endParaRPr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50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E9247-DDD6-126A-E930-252AE39E9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88593A9A-031C-B314-EBAD-ABC56667430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44064B-5686-28C0-45AA-022D15EB994B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AERODYNAMICS – THE DOWNTUBE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861A053-5C5B-B4C5-BA18-D4EB85E2D8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99ADE78F-E38D-2CFD-452E-8DF3187CA2B7}"/>
              </a:ext>
            </a:extLst>
          </p:cNvPr>
          <p:cNvSpPr/>
          <p:nvPr/>
        </p:nvSpPr>
        <p:spPr>
          <a:xfrm>
            <a:off x="14891920" y="2304000"/>
            <a:ext cx="4532730" cy="905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75 MM DOWNTUBE BODY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Bottle shielding effect</a:t>
            </a:r>
          </a:p>
        </p:txBody>
      </p:sp>
      <p:pic>
        <p:nvPicPr>
          <p:cNvPr id="3" name="RACEMAX_TECH_05_DT_1920x1080">
            <a:hlinkClick r:id="" action="ppaction://media"/>
            <a:extLst>
              <a:ext uri="{FF2B5EF4-FFF2-40B4-BE49-F238E27FC236}">
                <a16:creationId xmlns:a16="http://schemas.microsoft.com/office/drawing/2014/main" id="{C4490729-F2BF-0CC4-DB3F-A7B7E90979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400" y="2304000"/>
            <a:ext cx="14080001" cy="7920000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5C103555-BB2B-710A-AFC0-B1BEE24E5409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10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384BA9FB-6000-1867-9647-3CCE43335E90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1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E9247-DDD6-126A-E930-252AE39E9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88593A9A-031C-B314-EBAD-ABC56667430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44064B-5686-28C0-45AA-022D15EB994B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spc="-47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AERODYNAMICS – THE DOWNTUBE</a:t>
            </a:r>
            <a:endParaRPr lang="it-IT" sz="7200" b="1" spc="-47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861A053-5C5B-B4C5-BA18-D4EB85E2D8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99ADE78F-E38D-2CFD-452E-8DF3187CA2B7}"/>
              </a:ext>
            </a:extLst>
          </p:cNvPr>
          <p:cNvSpPr/>
          <p:nvPr/>
        </p:nvSpPr>
        <p:spPr>
          <a:xfrm>
            <a:off x="14891920" y="2304000"/>
            <a:ext cx="4532730" cy="2210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Storage integration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It hides repair kit: cleaner and more aero.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It allows for 2 positions of downtube bottle.</a:t>
            </a:r>
          </a:p>
        </p:txBody>
      </p:sp>
      <p:pic>
        <p:nvPicPr>
          <p:cNvPr id="4" name="RACEMAX_TECH_07_STORAGE_1920x1080">
            <a:hlinkClick r:id="" action="ppaction://media"/>
            <a:extLst>
              <a:ext uri="{FF2B5EF4-FFF2-40B4-BE49-F238E27FC236}">
                <a16:creationId xmlns:a16="http://schemas.microsoft.com/office/drawing/2014/main" id="{AD631DF4-DE96-DEDB-5BF1-9D4533248C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400" y="2304000"/>
            <a:ext cx="14080000" cy="7920000"/>
          </a:xfrm>
          <a:prstGeom prst="rect">
            <a:avLst/>
          </a:prstGeom>
        </p:spPr>
      </p:pic>
      <p:sp>
        <p:nvSpPr>
          <p:cNvPr id="5" name="object 8">
            <a:extLst>
              <a:ext uri="{FF2B5EF4-FFF2-40B4-BE49-F238E27FC236}">
                <a16:creationId xmlns:a16="http://schemas.microsoft.com/office/drawing/2014/main" id="{8A73CFBF-671B-FC2C-47DE-1C945B97E32E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11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AD0C799-C81C-BF1D-D6CB-BE290AE0CBFA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3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05CBD-147C-D388-B478-C2DB20079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29D9F4-311B-66A9-C545-BB66C52F569C}"/>
              </a:ext>
            </a:extLst>
          </p:cNvPr>
          <p:cNvSpPr txBox="1"/>
          <p:nvPr/>
        </p:nvSpPr>
        <p:spPr>
          <a:xfrm>
            <a:off x="497417" y="946800"/>
            <a:ext cx="132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STORAGE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90BA808-0E45-15E8-01B5-82C11BD7A8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C1BAEA99-3881-7024-BBC6-F705D2A3F0BF}"/>
              </a:ext>
            </a:extLst>
          </p:cNvPr>
          <p:cNvSpPr txBox="1">
            <a:spLocks/>
          </p:cNvSpPr>
          <p:nvPr/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67B58C99-A5CD-9EB7-545C-987278D8161A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12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738A8B61-5A57-4F38-57C8-E7F99350C3C4}"/>
              </a:ext>
            </a:extLst>
          </p:cNvPr>
          <p:cNvGrpSpPr/>
          <p:nvPr/>
        </p:nvGrpSpPr>
        <p:grpSpPr>
          <a:xfrm>
            <a:off x="1288800" y="2282997"/>
            <a:ext cx="5135981" cy="7759019"/>
            <a:chOff x="608399" y="2875436"/>
            <a:chExt cx="4352397" cy="6575245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274CDA9C-50FD-CB3D-9AAA-52EF6F295616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t="23703" r="-513" b="-33"/>
            <a:stretch>
              <a:fillRect/>
            </a:stretch>
          </p:blipFill>
          <p:spPr>
            <a:xfrm>
              <a:off x="610517" y="2875436"/>
              <a:ext cx="4320000" cy="4939239"/>
            </a:xfrm>
            <a:prstGeom prst="rect">
              <a:avLst/>
            </a:prstGeom>
          </p:spPr>
        </p:pic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37060397-9283-2465-FA3D-D9E4704A0D21}"/>
                </a:ext>
              </a:extLst>
            </p:cNvPr>
            <p:cNvSpPr txBox="1"/>
            <p:nvPr/>
          </p:nvSpPr>
          <p:spPr>
            <a:xfrm>
              <a:off x="608399" y="8094417"/>
              <a:ext cx="4322117" cy="9128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 err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Fidlock</a:t>
              </a: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®</a:t>
              </a:r>
              <a:b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</a:b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mini-hook closure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A58C3721-A9BB-BB2D-1032-49543B9E0705}"/>
                </a:ext>
              </a:extLst>
            </p:cNvPr>
            <p:cNvSpPr txBox="1"/>
            <p:nvPr/>
          </p:nvSpPr>
          <p:spPr>
            <a:xfrm>
              <a:off x="638679" y="9007287"/>
              <a:ext cx="4322117" cy="4433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spcBef>
                  <a:spcPts val="110"/>
                </a:spcBef>
              </a:pPr>
              <a:r>
                <a:rPr lang="en-GB" sz="28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Easy to open, Safe lock.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76B3AD8F-0D4E-8908-844E-8D91FA647C64}"/>
              </a:ext>
            </a:extLst>
          </p:cNvPr>
          <p:cNvGrpSpPr/>
          <p:nvPr/>
        </p:nvGrpSpPr>
        <p:grpSpPr>
          <a:xfrm>
            <a:off x="13714524" y="2280497"/>
            <a:ext cx="5099866" cy="7761519"/>
            <a:chOff x="10195066" y="2871955"/>
            <a:chExt cx="4323912" cy="6580590"/>
          </a:xfrm>
        </p:grpSpPr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94A23639-5280-BEC8-7844-7C73E696BA8A}"/>
                </a:ext>
              </a:extLst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85" b="11885"/>
            <a:stretch/>
          </p:blipFill>
          <p:spPr>
            <a:xfrm>
              <a:off x="10197183" y="2871955"/>
              <a:ext cx="4320000" cy="4941662"/>
            </a:xfrm>
            <a:prstGeom prst="rect">
              <a:avLst/>
            </a:prstGeom>
            <a:noFill/>
          </p:spPr>
        </p:pic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0C5FD012-2FA5-FA30-C9B8-AF8FB83EA769}"/>
                </a:ext>
              </a:extLst>
            </p:cNvPr>
            <p:cNvSpPr txBox="1"/>
            <p:nvPr/>
          </p:nvSpPr>
          <p:spPr>
            <a:xfrm>
              <a:off x="10195066" y="8094417"/>
              <a:ext cx="4322117" cy="4958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lnSpc>
                  <a:spcPct val="100000"/>
                </a:lnSpc>
                <a:spcBef>
                  <a:spcPts val="110"/>
                </a:spcBef>
                <a:defRPr sz="3200" b="1" i="0">
                  <a:solidFill>
                    <a:schemeClr val="tx1"/>
                  </a:solidFill>
                  <a:effectLst/>
                  <a:latin typeface="ABC Repro Unlicensed Trial Blac" panose="020B0504030202060203"/>
                  <a:ea typeface="+mn-ea"/>
                  <a:cs typeface="+mn-cs"/>
                </a:defRPr>
              </a:lvl1pPr>
            </a:lstStyle>
            <a:p>
              <a:r>
                <a:rPr lang="en-GB" err="1">
                  <a:latin typeface="Helvetica" panose="020B0604020202020204" pitchFamily="34" charset="0"/>
                  <a:cs typeface="Helvetica" panose="020B0604020202020204" pitchFamily="34" charset="0"/>
                </a:rPr>
                <a:t>Dedicateg</a:t>
              </a:r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 bag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B13E0FEF-6696-1105-9ACA-3D1843275382}"/>
                </a:ext>
              </a:extLst>
            </p:cNvPr>
            <p:cNvSpPr txBox="1"/>
            <p:nvPr/>
          </p:nvSpPr>
          <p:spPr>
            <a:xfrm>
              <a:off x="10196861" y="9008934"/>
              <a:ext cx="4322117" cy="443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spcBef>
                  <a:spcPts val="110"/>
                </a:spcBef>
                <a:defRPr sz="2800">
                  <a:solidFill>
                    <a:schemeClr val="tx1"/>
                  </a:solidFill>
                  <a:latin typeface="ABC Repro Mono Unlicensed Trial" panose="020B0509030202060203" pitchFamily="49" charset="77"/>
                  <a:ea typeface="ABC Repro Mono Unlicensed Trial" panose="020B0509030202060203" pitchFamily="49" charset="77"/>
                </a:defRPr>
              </a:lvl1pPr>
            </a:lstStyle>
            <a:p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Made by </a:t>
              </a:r>
              <a:r>
                <a:rPr lang="en-GB" err="1">
                  <a:latin typeface="Helvetica" panose="020B0604020202020204" pitchFamily="34" charset="0"/>
                  <a:cs typeface="Helvetica" panose="020B0604020202020204" pitchFamily="34" charset="0"/>
                </a:rPr>
                <a:t>Missgrape</a:t>
              </a:r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 for 3T</a:t>
              </a: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59A47D1B-3153-8B39-41CA-D4D0432CAAF1}"/>
              </a:ext>
            </a:extLst>
          </p:cNvPr>
          <p:cNvGrpSpPr/>
          <p:nvPr/>
        </p:nvGrpSpPr>
        <p:grpSpPr>
          <a:xfrm>
            <a:off x="7484253" y="2282995"/>
            <a:ext cx="5117921" cy="7759021"/>
            <a:chOff x="5388874" y="2874377"/>
            <a:chExt cx="4337095" cy="6575251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6CE009E9-E6E9-D1DF-3BF4-92EE33A9F772}"/>
                </a:ext>
              </a:extLst>
            </p:cNvPr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78" b="7078"/>
            <a:stretch/>
          </p:blipFill>
          <p:spPr>
            <a:xfrm>
              <a:off x="5403850" y="2874377"/>
              <a:ext cx="4320000" cy="4939241"/>
            </a:xfrm>
            <a:prstGeom prst="rect">
              <a:avLst/>
            </a:prstGeom>
            <a:noFill/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DD421DD1-7237-307A-C81C-A022C4A43768}"/>
                </a:ext>
              </a:extLst>
            </p:cNvPr>
            <p:cNvSpPr txBox="1"/>
            <p:nvPr/>
          </p:nvSpPr>
          <p:spPr>
            <a:xfrm>
              <a:off x="5403852" y="8094417"/>
              <a:ext cx="4322117" cy="4955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Easy to access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37F3916C-4055-6EDD-E879-A4C087F2DB03}"/>
                </a:ext>
              </a:extLst>
            </p:cNvPr>
            <p:cNvSpPr txBox="1"/>
            <p:nvPr/>
          </p:nvSpPr>
          <p:spPr>
            <a:xfrm>
              <a:off x="5388874" y="9006234"/>
              <a:ext cx="4322117" cy="4433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spcBef>
                  <a:spcPts val="110"/>
                </a:spcBef>
                <a:defRPr sz="2800">
                  <a:solidFill>
                    <a:schemeClr val="tx1"/>
                  </a:solidFill>
                  <a:latin typeface="ABC Repro Mono Unlicensed Trial" panose="020B0509030202060203" pitchFamily="49" charset="77"/>
                  <a:ea typeface="ABC Repro Mono Unlicensed Trial" panose="020B0509030202060203" pitchFamily="49" charset="77"/>
                </a:defRPr>
              </a:lvl1pPr>
            </a:lstStyle>
            <a:p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Plenty of space</a:t>
              </a:r>
            </a:p>
          </p:txBody>
        </p:sp>
      </p:grpSp>
      <p:sp>
        <p:nvSpPr>
          <p:cNvPr id="4" name="object 3">
            <a:extLst>
              <a:ext uri="{FF2B5EF4-FFF2-40B4-BE49-F238E27FC236}">
                <a16:creationId xmlns:a16="http://schemas.microsoft.com/office/drawing/2014/main" id="{FBD162BA-4059-6277-63E2-5A212B019612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4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01EF0-22F9-A571-77F7-4E66155C9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216D9371-E8E7-9264-6C35-84C7674B17C9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6F5AFC-A45D-35B5-D90A-8CEDCC121D01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AERODYNAMICS – REAR END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180499F-1287-FE1F-58B2-F201EFD304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5A0D676D-9679-EEE6-09D2-0258CD034BB6}"/>
              </a:ext>
            </a:extLst>
          </p:cNvPr>
          <p:cNvGrpSpPr/>
          <p:nvPr/>
        </p:nvGrpSpPr>
        <p:grpSpPr>
          <a:xfrm>
            <a:off x="1288800" y="2282997"/>
            <a:ext cx="5135981" cy="8189905"/>
            <a:chOff x="608399" y="2875436"/>
            <a:chExt cx="4352397" cy="6940392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8A928E0C-B39F-1248-1550-6615EF572A9D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0" b="7090"/>
            <a:stretch/>
          </p:blipFill>
          <p:spPr>
            <a:xfrm>
              <a:off x="610517" y="2875436"/>
              <a:ext cx="4320000" cy="4939239"/>
            </a:xfrm>
            <a:prstGeom prst="rect">
              <a:avLst/>
            </a:prstGeom>
          </p:spPr>
        </p:pic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BB948922-D13D-07C8-BB00-6F6428D81B52}"/>
                </a:ext>
              </a:extLst>
            </p:cNvPr>
            <p:cNvSpPr txBox="1"/>
            <p:nvPr/>
          </p:nvSpPr>
          <p:spPr>
            <a:xfrm>
              <a:off x="608399" y="8094417"/>
              <a:ext cx="4322117" cy="4955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Rear wheel cut-out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D44B53F4-DD02-7234-1E60-A278CABC9FD8}"/>
                </a:ext>
              </a:extLst>
            </p:cNvPr>
            <p:cNvSpPr txBox="1"/>
            <p:nvPr/>
          </p:nvSpPr>
          <p:spPr>
            <a:xfrm>
              <a:off x="638679" y="9007287"/>
              <a:ext cx="4322117" cy="8085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spcBef>
                  <a:spcPts val="110"/>
                </a:spcBef>
              </a:pPr>
              <a:r>
                <a:rPr lang="en-GB" sz="28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Increased clearance and aerodynamics</a:t>
              </a: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479D71B8-8667-FDE2-00EC-511A1C99F202}"/>
              </a:ext>
            </a:extLst>
          </p:cNvPr>
          <p:cNvGrpSpPr/>
          <p:nvPr/>
        </p:nvGrpSpPr>
        <p:grpSpPr>
          <a:xfrm>
            <a:off x="13714524" y="2280497"/>
            <a:ext cx="5099866" cy="7761519"/>
            <a:chOff x="10195066" y="2871955"/>
            <a:chExt cx="4323912" cy="6580590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B5F21329-C193-FDCC-9391-06EC0136A225}"/>
                </a:ext>
              </a:extLst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57" b="7057"/>
            <a:stretch/>
          </p:blipFill>
          <p:spPr>
            <a:xfrm>
              <a:off x="10197183" y="2871955"/>
              <a:ext cx="4320000" cy="4941662"/>
            </a:xfrm>
            <a:prstGeom prst="rect">
              <a:avLst/>
            </a:prstGeom>
            <a:noFill/>
          </p:spPr>
        </p:pic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0BF8AC86-88A0-CC4F-00D9-D50D07488CC2}"/>
                </a:ext>
              </a:extLst>
            </p:cNvPr>
            <p:cNvSpPr txBox="1"/>
            <p:nvPr/>
          </p:nvSpPr>
          <p:spPr>
            <a:xfrm>
              <a:off x="10195066" y="8094417"/>
              <a:ext cx="4322117" cy="4958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lnSpc>
                  <a:spcPct val="100000"/>
                </a:lnSpc>
                <a:spcBef>
                  <a:spcPts val="110"/>
                </a:spcBef>
                <a:defRPr sz="3200" b="1" i="0">
                  <a:solidFill>
                    <a:schemeClr val="tx1"/>
                  </a:solidFill>
                  <a:effectLst/>
                  <a:latin typeface="ABC Repro Unlicensed Trial Blac" panose="020B0504030202060203"/>
                  <a:ea typeface="+mn-ea"/>
                  <a:cs typeface="+mn-cs"/>
                </a:defRPr>
              </a:lvl1pPr>
            </a:lstStyle>
            <a:p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Seat tube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11CE868-2495-0D85-B643-34B11BB1AB47}"/>
                </a:ext>
              </a:extLst>
            </p:cNvPr>
            <p:cNvSpPr txBox="1"/>
            <p:nvPr/>
          </p:nvSpPr>
          <p:spPr>
            <a:xfrm>
              <a:off x="10196861" y="9008934"/>
              <a:ext cx="4322117" cy="443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spcBef>
                  <a:spcPts val="110"/>
                </a:spcBef>
                <a:defRPr sz="2800">
                  <a:solidFill>
                    <a:schemeClr val="tx1"/>
                  </a:solidFill>
                  <a:latin typeface="ABC Repro Mono Unlicensed Trial" panose="020B0509030202060203" pitchFamily="49" charset="77"/>
                  <a:ea typeface="ABC Repro Mono Unlicensed Trial" panose="020B0509030202060203" pitchFamily="49" charset="77"/>
                </a:defRPr>
              </a:lvl1pPr>
            </a:lstStyle>
            <a:p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Aero, light integration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B83DFE33-9AFF-15EC-96FA-EA608395E6E8}"/>
              </a:ext>
            </a:extLst>
          </p:cNvPr>
          <p:cNvGrpSpPr/>
          <p:nvPr/>
        </p:nvGrpSpPr>
        <p:grpSpPr>
          <a:xfrm>
            <a:off x="7484253" y="2282995"/>
            <a:ext cx="5117921" cy="8189908"/>
            <a:chOff x="5388874" y="2874377"/>
            <a:chExt cx="4337095" cy="6940399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FFB54305-B75C-BFBD-D6D2-AA4CDCD30B71}"/>
                </a:ext>
              </a:extLst>
            </p:cNvPr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73" b="7073"/>
            <a:stretch/>
          </p:blipFill>
          <p:spPr>
            <a:xfrm>
              <a:off x="5403850" y="2874377"/>
              <a:ext cx="4320000" cy="4939241"/>
            </a:xfrm>
            <a:prstGeom prst="rect">
              <a:avLst/>
            </a:prstGeom>
            <a:noFill/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3AEF087-0552-062F-9FD9-2A488088553E}"/>
                </a:ext>
              </a:extLst>
            </p:cNvPr>
            <p:cNvSpPr txBox="1"/>
            <p:nvPr/>
          </p:nvSpPr>
          <p:spPr>
            <a:xfrm>
              <a:off x="5403852" y="8094417"/>
              <a:ext cx="4322117" cy="9128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Fully aero </a:t>
              </a:r>
              <a:r>
                <a:rPr lang="en-GB" sz="3200" b="1" dirty="0" err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seatstays</a:t>
              </a:r>
              <a:r>
                <a:rPr lang="en-GB" sz="3200" b="1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 and </a:t>
              </a:r>
              <a:r>
                <a:rPr lang="en-GB" sz="3200" b="1" dirty="0" err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seattube</a:t>
              </a:r>
              <a:r>
                <a:rPr lang="en-GB" sz="3200" b="1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 junction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C4A7FD9-39C0-F924-B867-34C85EE33CAF}"/>
                </a:ext>
              </a:extLst>
            </p:cNvPr>
            <p:cNvSpPr txBox="1"/>
            <p:nvPr/>
          </p:nvSpPr>
          <p:spPr>
            <a:xfrm>
              <a:off x="5388874" y="9006234"/>
              <a:ext cx="4322117" cy="8085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spcBef>
                  <a:spcPts val="110"/>
                </a:spcBef>
                <a:defRPr sz="2800">
                  <a:solidFill>
                    <a:schemeClr val="tx1"/>
                  </a:solidFill>
                  <a:latin typeface="ABC Repro Mono Unlicensed Trial" panose="020B0509030202060203" pitchFamily="49" charset="77"/>
                  <a:ea typeface="ABC Repro Mono Unlicensed Trial" panose="020B0509030202060203" pitchFamily="49" charset="77"/>
                </a:defRPr>
              </a:lvl1pPr>
            </a:lstStyle>
            <a:p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It maintains reactiveness and comfort </a:t>
              </a:r>
            </a:p>
          </p:txBody>
        </p:sp>
      </p:grpSp>
      <p:sp>
        <p:nvSpPr>
          <p:cNvPr id="30" name="object 8">
            <a:extLst>
              <a:ext uri="{FF2B5EF4-FFF2-40B4-BE49-F238E27FC236}">
                <a16:creationId xmlns:a16="http://schemas.microsoft.com/office/drawing/2014/main" id="{63280283-F148-7978-067A-02BAAC662648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13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73323FC0-16FC-70F0-EE15-9E1111BAB98C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45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4FEF8-4081-1B73-ACAE-B0CEF4563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70AFBC-914E-A69A-B0FB-953F5E66404B}"/>
              </a:ext>
            </a:extLst>
          </p:cNvPr>
          <p:cNvSpPr txBox="1"/>
          <p:nvPr/>
        </p:nvSpPr>
        <p:spPr>
          <a:xfrm>
            <a:off x="497417" y="946800"/>
            <a:ext cx="132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LIGHT INTEGRATION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BE0C4E4-7B6A-CFB9-45CD-093FFC40AD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  <a:noFill/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717990C6-E5DF-8B78-EBCE-02F53C0582C3}"/>
              </a:ext>
            </a:extLst>
          </p:cNvPr>
          <p:cNvSpPr txBox="1">
            <a:spLocks/>
          </p:cNvSpPr>
          <p:nvPr/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6E003494-5738-FCA5-7B67-B69240E533BA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14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54ABC51A-375D-BF54-44FE-8E7CAD615563}"/>
              </a:ext>
            </a:extLst>
          </p:cNvPr>
          <p:cNvGrpSpPr/>
          <p:nvPr/>
        </p:nvGrpSpPr>
        <p:grpSpPr>
          <a:xfrm>
            <a:off x="1289050" y="2282997"/>
            <a:ext cx="5135980" cy="7680395"/>
            <a:chOff x="608399" y="2875436"/>
            <a:chExt cx="4352396" cy="6508616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B5DD6D38-F741-7473-2004-FB31F6967FC1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r="558"/>
            <a:stretch/>
          </p:blipFill>
          <p:spPr>
            <a:xfrm>
              <a:off x="610517" y="2875436"/>
              <a:ext cx="4320000" cy="4939239"/>
            </a:xfrm>
            <a:prstGeom prst="rect">
              <a:avLst/>
            </a:prstGeom>
          </p:spPr>
        </p:pic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BD5DC44-EA34-4B9F-6C3D-4D206226D891}"/>
                </a:ext>
              </a:extLst>
            </p:cNvPr>
            <p:cNvSpPr txBox="1"/>
            <p:nvPr/>
          </p:nvSpPr>
          <p:spPr>
            <a:xfrm>
              <a:off x="608399" y="8094417"/>
              <a:ext cx="4322117" cy="4955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Light specs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8B7FB574-DF40-5C1A-5926-E9DBE44005C5}"/>
                </a:ext>
              </a:extLst>
            </p:cNvPr>
            <p:cNvSpPr txBox="1"/>
            <p:nvPr/>
          </p:nvSpPr>
          <p:spPr>
            <a:xfrm>
              <a:off x="638678" y="8564643"/>
              <a:ext cx="4322117" cy="8194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8950" indent="-457200">
                <a:lnSpc>
                  <a:spcPct val="100000"/>
                </a:lnSpc>
                <a:spcBef>
                  <a:spcPts val="110"/>
                </a:spcBef>
                <a:buFont typeface="Arial" panose="020B0604020202020204" pitchFamily="34" charset="0"/>
                <a:buChar char="•"/>
              </a:pPr>
              <a:r>
                <a:rPr lang="en-GB" sz="28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Up to 25 lumens</a:t>
              </a:r>
            </a:p>
            <a:p>
              <a:pPr marL="488950" indent="-457200">
                <a:lnSpc>
                  <a:spcPct val="100000"/>
                </a:lnSpc>
                <a:spcBef>
                  <a:spcPts val="110"/>
                </a:spcBef>
                <a:buFont typeface="Arial" panose="020B0604020202020204" pitchFamily="34" charset="0"/>
                <a:buChar char="•"/>
              </a:pPr>
              <a:r>
                <a:rPr lang="en-GB" sz="28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5 modes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296FEA6A-870B-8F2B-67E9-E14410A8B6EB}"/>
              </a:ext>
            </a:extLst>
          </p:cNvPr>
          <p:cNvGrpSpPr/>
          <p:nvPr/>
        </p:nvGrpSpPr>
        <p:grpSpPr>
          <a:xfrm>
            <a:off x="13676570" y="2282995"/>
            <a:ext cx="5100246" cy="7311048"/>
            <a:chOff x="10195066" y="2871955"/>
            <a:chExt cx="4324234" cy="6198659"/>
          </a:xfrm>
        </p:grpSpPr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35941DE6-31E9-5EFA-4F8C-95BBBA24A86B}"/>
                </a:ext>
              </a:extLst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38" b="7138"/>
            <a:stretch/>
          </p:blipFill>
          <p:spPr>
            <a:xfrm>
              <a:off x="10197183" y="2871955"/>
              <a:ext cx="4320000" cy="4941662"/>
            </a:xfrm>
            <a:prstGeom prst="rect">
              <a:avLst/>
            </a:prstGeom>
          </p:spPr>
        </p:pic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23533943-BA76-5575-7FBE-DDB26149A0C8}"/>
                </a:ext>
              </a:extLst>
            </p:cNvPr>
            <p:cNvSpPr txBox="1"/>
            <p:nvPr/>
          </p:nvSpPr>
          <p:spPr>
            <a:xfrm>
              <a:off x="10195066" y="8094417"/>
              <a:ext cx="4322117" cy="4958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lnSpc>
                  <a:spcPct val="100000"/>
                </a:lnSpc>
                <a:spcBef>
                  <a:spcPts val="110"/>
                </a:spcBef>
                <a:defRPr sz="3200" b="1" i="0">
                  <a:solidFill>
                    <a:schemeClr val="tx1"/>
                  </a:solidFill>
                  <a:effectLst/>
                  <a:latin typeface="ABC Repro Unlicensed Trial Blac" panose="020B0504030202060203"/>
                  <a:ea typeface="+mn-ea"/>
                  <a:cs typeface="+mn-cs"/>
                </a:defRPr>
              </a:lvl1pPr>
            </a:lstStyle>
            <a:p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Full Cover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3ABE5114-E482-1AF8-74B2-C3B694E8F026}"/>
                </a:ext>
              </a:extLst>
            </p:cNvPr>
            <p:cNvSpPr txBox="1"/>
            <p:nvPr/>
          </p:nvSpPr>
          <p:spPr>
            <a:xfrm>
              <a:off x="10197183" y="8679192"/>
              <a:ext cx="4322117" cy="3914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For bikepacking</a:t>
              </a:r>
              <a:endParaRPr lang="en-GB" sz="24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endParaRP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5AA07A4F-A769-B66B-DC9E-3FF226E2AF7E}"/>
              </a:ext>
            </a:extLst>
          </p:cNvPr>
          <p:cNvGrpSpPr/>
          <p:nvPr/>
        </p:nvGrpSpPr>
        <p:grpSpPr>
          <a:xfrm>
            <a:off x="7501925" y="2282995"/>
            <a:ext cx="5117056" cy="7335670"/>
            <a:chOff x="5403850" y="2874377"/>
            <a:chExt cx="4336362" cy="6216489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352440EF-5839-DCB1-A091-9782BF333BBC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89" b="11889"/>
            <a:stretch/>
          </p:blipFill>
          <p:spPr>
            <a:xfrm>
              <a:off x="5403850" y="2874377"/>
              <a:ext cx="4320000" cy="4939241"/>
            </a:xfrm>
            <a:prstGeom prst="rect">
              <a:avLst/>
            </a:prstGeom>
            <a:noFill/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8F37480D-A60F-84EB-7916-890E063E1FE1}"/>
                </a:ext>
              </a:extLst>
            </p:cNvPr>
            <p:cNvSpPr txBox="1"/>
            <p:nvPr/>
          </p:nvSpPr>
          <p:spPr>
            <a:xfrm>
              <a:off x="5403852" y="8094417"/>
              <a:ext cx="4322117" cy="4955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Easy to remove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9E01E149-37E3-40C8-A92D-3C8B324F03ED}"/>
                </a:ext>
              </a:extLst>
            </p:cNvPr>
            <p:cNvSpPr txBox="1"/>
            <p:nvPr/>
          </p:nvSpPr>
          <p:spPr>
            <a:xfrm>
              <a:off x="5418095" y="8699636"/>
              <a:ext cx="4322117" cy="3912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… and charge!</a:t>
              </a:r>
              <a:endParaRPr lang="en-GB" sz="24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endParaRPr>
            </a:p>
          </p:txBody>
        </p:sp>
      </p:grpSp>
      <p:sp>
        <p:nvSpPr>
          <p:cNvPr id="2" name="object 3">
            <a:extLst>
              <a:ext uri="{FF2B5EF4-FFF2-40B4-BE49-F238E27FC236}">
                <a16:creationId xmlns:a16="http://schemas.microsoft.com/office/drawing/2014/main" id="{EE9BA6AE-AA57-2438-65C7-4E87D3D84557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12A4A-288E-AE47-0BB1-BB7BAD6D8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371EA973-9B2B-DF19-5AEE-CFB84CC25C2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11702B62-E6F8-EA63-33D3-D4A67312F40A}"/>
              </a:ext>
            </a:extLst>
          </p:cNvPr>
          <p:cNvSpPr/>
          <p:nvPr/>
        </p:nvSpPr>
        <p:spPr>
          <a:xfrm>
            <a:off x="1998582" y="3508670"/>
            <a:ext cx="429372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130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130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RACEMAX_TECH_09_CRANK_1_1920x1080">
            <a:hlinkClick r:id="" action="ppaction://media"/>
            <a:extLst>
              <a:ext uri="{FF2B5EF4-FFF2-40B4-BE49-F238E27FC236}">
                <a16:creationId xmlns:a16="http://schemas.microsoft.com/office/drawing/2014/main" id="{6E58E0C2-73E2-6A0A-B26E-810F050193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4400" y="2304000"/>
            <a:ext cx="14080000" cy="7920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BFFC4CC-9311-616A-121B-7B99A2B1EC6E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AERODYNAMICS – THE DOWNTUBE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2C5C09A-956F-9A96-3281-D3EDE5222B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76ABE63F-0EEC-7F28-C4C7-87E9F6B31A6D}"/>
              </a:ext>
            </a:extLst>
          </p:cNvPr>
          <p:cNvSpPr/>
          <p:nvPr/>
        </p:nvSpPr>
        <p:spPr>
          <a:xfrm>
            <a:off x="14891920" y="2304000"/>
            <a:ext cx="4532730" cy="309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1x drivetrain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up to 52T w/ 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Torno Wide crank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endParaRPr lang="en-US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2x drivetrain</a:t>
            </a:r>
          </a:p>
          <a:p>
            <a:r>
              <a:rPr lang="en-US" sz="28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GRX 2x12 48/31</a:t>
            </a:r>
          </a:p>
          <a:p>
            <a:r>
              <a:rPr lang="en-US" sz="28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Campagnolo 2x13 52/36</a:t>
            </a: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1782400E-8FCC-7018-1122-488FF17C7776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15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06A34839-2768-FFC6-DB24-5302B084E0E6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31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E9F73-A353-C501-2969-E0C8953DF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A87F6409-F9EF-913F-9A68-0DEEB67F5EF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36BFBF6-DD3E-ECC0-469C-6085644CA2AB}"/>
              </a:ext>
            </a:extLst>
          </p:cNvPr>
          <p:cNvSpPr txBox="1"/>
          <p:nvPr/>
        </p:nvSpPr>
        <p:spPr>
          <a:xfrm>
            <a:off x="450850" y="946800"/>
            <a:ext cx="132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WEIGHT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Immagine 6" descr="Immagine che contiene nero, oscurità&#10;&#10;Il contenuto generato dall'IA potrebbe non essere corretto.">
            <a:extLst>
              <a:ext uri="{FF2B5EF4-FFF2-40B4-BE49-F238E27FC236}">
                <a16:creationId xmlns:a16="http://schemas.microsoft.com/office/drawing/2014/main" id="{8AAFF46B-BF01-B0C3-91B6-AC5B3B0D7A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31" y="586800"/>
            <a:ext cx="2314481" cy="360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E33B748-C9CB-374B-9E02-EE0B4D3E72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6" b="17745"/>
          <a:stretch>
            <a:fillRect/>
          </a:stretch>
        </p:blipFill>
        <p:spPr>
          <a:xfrm>
            <a:off x="644131" y="2147129"/>
            <a:ext cx="11312920" cy="8141789"/>
          </a:xfrm>
          <a:prstGeom prst="rect">
            <a:avLst/>
          </a:prstGeom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id="{3303A4AF-191E-22AA-7401-46F4980A329D}"/>
              </a:ext>
            </a:extLst>
          </p:cNvPr>
          <p:cNvSpPr txBox="1"/>
          <p:nvPr/>
        </p:nvSpPr>
        <p:spPr>
          <a:xfrm>
            <a:off x="12469852" y="2147129"/>
            <a:ext cx="6990118" cy="78120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46405" algn="l"/>
              </a:tabLst>
            </a:pPr>
            <a:r>
              <a:rPr lang="it-IT" sz="3200" b="1" spc="-20" dirty="0">
                <a:latin typeface="Helvetica" panose="020B0604020202020204" pitchFamily="34" charset="0"/>
                <a:cs typeface="Helvetica" panose="020B0604020202020204" pitchFamily="34" charset="0"/>
              </a:rPr>
              <a:t>FORK</a:t>
            </a:r>
            <a:endParaRPr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1750" marR="5080" algn="l">
              <a:spcBef>
                <a:spcPts val="110"/>
              </a:spcBef>
            </a:pPr>
            <a:r>
              <a:rPr lang="en-US" sz="3200" b="1" dirty="0">
                <a:latin typeface="Helvetica" panose="020B0604020202020204" pitchFamily="34" charset="0"/>
                <a:cs typeface="Helvetica" panose="020B0604020202020204" pitchFamily="34" charset="0"/>
              </a:rPr>
              <a:t>380 g</a:t>
            </a:r>
          </a:p>
          <a:p>
            <a:pPr marL="12700" marR="5080" algn="just">
              <a:lnSpc>
                <a:spcPct val="126800"/>
              </a:lnSpc>
              <a:spcBef>
                <a:spcPts val="890"/>
              </a:spcBef>
            </a:pPr>
            <a:endParaRPr lang="en-US" sz="195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473709" algn="l"/>
              </a:tabLst>
            </a:pPr>
            <a:r>
              <a:rPr lang="en-US" sz="3200" b="1" dirty="0">
                <a:latin typeface="Helvetica" panose="020B0604020202020204" pitchFamily="34" charset="0"/>
                <a:cs typeface="Helvetica" panose="020B0604020202020204" pitchFamily="34" charset="0"/>
              </a:rPr>
              <a:t>FRAME</a:t>
            </a: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1750" marR="5080" algn="l">
              <a:lnSpc>
                <a:spcPct val="126800"/>
              </a:lnSpc>
              <a:spcBef>
                <a:spcPts val="110"/>
              </a:spcBef>
            </a:pPr>
            <a:r>
              <a:rPr lang="en-US" sz="3200" b="1" dirty="0">
                <a:latin typeface="Helvetica" panose="020B0604020202020204" pitchFamily="34" charset="0"/>
                <a:cs typeface="Helvetica" panose="020B0604020202020204" pitchFamily="34" charset="0"/>
              </a:rPr>
              <a:t>990 g </a:t>
            </a:r>
            <a:r>
              <a:rPr lang="en-US" sz="3200" dirty="0">
                <a:latin typeface="Helvetica" panose="020B0604020202020204" pitchFamily="34" charset="0"/>
                <a:cs typeface="Helvetica" panose="020B0604020202020204" pitchFamily="34" charset="0"/>
              </a:rPr>
              <a:t>(no storage)</a:t>
            </a:r>
            <a:br>
              <a:rPr lang="en-US" sz="32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3200" b="1" dirty="0">
                <a:latin typeface="Helvetica" panose="020B0604020202020204" pitchFamily="34" charset="0"/>
                <a:cs typeface="Helvetica" panose="020B0604020202020204" pitchFamily="34" charset="0"/>
              </a:rPr>
              <a:t>1050 g </a:t>
            </a:r>
            <a:r>
              <a:rPr lang="en-US" sz="3200" dirty="0">
                <a:latin typeface="Helvetica" panose="020B0604020202020204" pitchFamily="34" charset="0"/>
                <a:cs typeface="Helvetica" panose="020B0604020202020204" pitchFamily="34" charset="0"/>
              </a:rPr>
              <a:t>(storage)</a:t>
            </a:r>
          </a:p>
          <a:p>
            <a:pPr marL="12700" marR="5080" algn="l">
              <a:lnSpc>
                <a:spcPct val="126800"/>
              </a:lnSpc>
              <a:spcBef>
                <a:spcPts val="890"/>
              </a:spcBef>
            </a:pPr>
            <a:endParaRPr lang="en-US" sz="1950" spc="-25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  <a:p>
            <a:pPr marL="12700" marR="5080" algn="l">
              <a:lnSpc>
                <a:spcPct val="126800"/>
              </a:lnSpc>
              <a:spcBef>
                <a:spcPts val="890"/>
              </a:spcBef>
            </a:pPr>
            <a:r>
              <a:rPr lang="en-US" sz="3200" b="1" spc="-250" dirty="0">
                <a:latin typeface="Helvetica" panose="020B0604020202020204" pitchFamily="34" charset="0"/>
                <a:cs typeface="Helvetica" panose="020B0604020202020204" pitchFamily="34" charset="0"/>
              </a:rPr>
              <a:t>COMPLETE BIKE</a:t>
            </a:r>
            <a:br>
              <a:rPr lang="en-US" sz="3200" b="1" spc="-25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3200" dirty="0">
                <a:latin typeface="Helvetica" panose="020B0604020202020204" pitchFamily="34" charset="0"/>
                <a:cs typeface="Helvetica" panose="020B0604020202020204" pitchFamily="34" charset="0"/>
              </a:rPr>
              <a:t>from </a:t>
            </a:r>
            <a:r>
              <a:rPr lang="en-US" sz="3200" b="1" dirty="0">
                <a:latin typeface="Helvetica" panose="020B0604020202020204" pitchFamily="34" charset="0"/>
                <a:cs typeface="Helvetica" panose="020B0604020202020204" pitchFamily="34" charset="0"/>
              </a:rPr>
              <a:t>7,90 kg</a:t>
            </a:r>
          </a:p>
          <a:p>
            <a:pPr marL="12700" marR="5080" algn="l">
              <a:lnSpc>
                <a:spcPct val="126800"/>
              </a:lnSpc>
              <a:spcBef>
                <a:spcPts val="890"/>
              </a:spcBef>
            </a:pP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700" marR="5080" algn="l">
              <a:lnSpc>
                <a:spcPct val="126800"/>
              </a:lnSpc>
              <a:spcBef>
                <a:spcPts val="890"/>
              </a:spcBef>
            </a:pPr>
            <a:br>
              <a:rPr lang="en-US" sz="2400" i="1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</a:br>
            <a:r>
              <a:rPr lang="en-US" sz="2400" i="1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size M, unpainted, without hardware and small parts</a:t>
            </a:r>
            <a:br>
              <a:rPr lang="en-US" sz="2400" i="1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</a:br>
            <a:r>
              <a:rPr lang="en-US" sz="2400" i="1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+/- 5%</a:t>
            </a: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9EDA4C8F-E629-60F4-164D-A6091424F833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16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BD92E7D6-2D76-F739-0E39-25A13BE4A723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640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775BE-EEC7-4EC4-8914-633AAC69B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27E2C620-C2FA-3789-F4F4-DEE0B0819E0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AAA7344-3F06-D307-211D-62D918B3CF90}"/>
              </a:ext>
            </a:extLst>
          </p:cNvPr>
          <p:cNvSpPr txBox="1"/>
          <p:nvPr/>
        </p:nvSpPr>
        <p:spPr>
          <a:xfrm>
            <a:off x="450850" y="946800"/>
            <a:ext cx="132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BIKE PROFILE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A683DAF-3E27-9B29-2CF4-23D26077C0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" b="2019"/>
          <a:stretch/>
        </p:blipFill>
        <p:spPr>
          <a:xfrm>
            <a:off x="644131" y="2147129"/>
            <a:ext cx="11312920" cy="8141789"/>
          </a:xfrm>
          <a:prstGeom prst="rect">
            <a:avLst/>
          </a:prstGeom>
        </p:spPr>
      </p:pic>
      <p:sp>
        <p:nvSpPr>
          <p:cNvPr id="5" name="object 8">
            <a:extLst>
              <a:ext uri="{FF2B5EF4-FFF2-40B4-BE49-F238E27FC236}">
                <a16:creationId xmlns:a16="http://schemas.microsoft.com/office/drawing/2014/main" id="{E4C3E310-7330-B869-9FCF-034160356E5C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17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058BAA21-2A7F-424F-8AD8-9C3DDCCCC52F}"/>
              </a:ext>
            </a:extLst>
          </p:cNvPr>
          <p:cNvSpPr txBox="1"/>
          <p:nvPr/>
        </p:nvSpPr>
        <p:spPr>
          <a:xfrm>
            <a:off x="12469852" y="2147129"/>
            <a:ext cx="6990118" cy="766652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46405" algn="l"/>
              </a:tabLst>
            </a:pPr>
            <a:r>
              <a:rPr lang="en-US" sz="3200" b="1" spc="-20" dirty="0">
                <a:latin typeface="Helvetica" panose="020B0604020202020204" pitchFamily="34" charset="0"/>
                <a:cs typeface="Helvetica" panose="020B0604020202020204" pitchFamily="34" charset="0"/>
              </a:rPr>
              <a:t>RIDER PROFILE</a:t>
            </a:r>
            <a:endParaRPr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1750" marR="5080" algn="l">
              <a:spcBef>
                <a:spcPts val="110"/>
              </a:spcBef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Gravel racer chasing speed and performance on every ride. </a:t>
            </a:r>
          </a:p>
          <a:p>
            <a:pPr marL="12700" marR="5080" algn="just">
              <a:lnSpc>
                <a:spcPct val="126800"/>
              </a:lnSpc>
              <a:spcBef>
                <a:spcPts val="890"/>
              </a:spcBef>
            </a:pP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473709" algn="l"/>
              </a:tabLst>
            </a:pPr>
            <a:r>
              <a:rPr lang="en-US" sz="3200" b="1" dirty="0">
                <a:latin typeface="Helvetica" panose="020B0604020202020204" pitchFamily="34" charset="0"/>
                <a:cs typeface="Helvetica" panose="020B0604020202020204" pitchFamily="34" charset="0"/>
              </a:rPr>
              <a:t>DESIGNED FOR</a:t>
            </a: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1750" marR="5080" algn="l">
              <a:lnSpc>
                <a:spcPct val="126800"/>
              </a:lnSpc>
              <a:spcBef>
                <a:spcPts val="110"/>
              </a:spcBef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Races and rides where every watt counts and the scenery is only noticed when watching the recap. </a:t>
            </a:r>
          </a:p>
          <a:p>
            <a:pPr marL="31750" marR="5080" algn="l">
              <a:lnSpc>
                <a:spcPct val="126800"/>
              </a:lnSpc>
              <a:spcBef>
                <a:spcPts val="110"/>
              </a:spcBef>
            </a:pPr>
            <a:endParaRPr lang="en-US" sz="1600" spc="-25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  <a:p>
            <a:pPr marL="12700" marR="5080" algn="l">
              <a:lnSpc>
                <a:spcPct val="126800"/>
              </a:lnSpc>
              <a:spcBef>
                <a:spcPts val="890"/>
              </a:spcBef>
            </a:pPr>
            <a:r>
              <a:rPr lang="en-US" sz="3200" b="1" spc="-250" dirty="0">
                <a:latin typeface="Helvetica" panose="020B0604020202020204" pitchFamily="34" charset="0"/>
                <a:cs typeface="Helvetica" panose="020B0604020202020204" pitchFamily="34" charset="0"/>
              </a:rPr>
              <a:t>MSRP </a:t>
            </a:r>
            <a:r>
              <a:rPr lang="en-US" sz="3200" spc="-250" dirty="0">
                <a:latin typeface="Helvetica" panose="020B0604020202020204" pitchFamily="34" charset="0"/>
                <a:cs typeface="Helvetica" panose="020B0604020202020204" pitchFamily="34" charset="0"/>
              </a:rPr>
              <a:t>(ex-VAT)</a:t>
            </a:r>
          </a:p>
          <a:p>
            <a:pPr marL="31750" marR="5080" indent="-457200" algn="l">
              <a:lnSpc>
                <a:spcPct val="126800"/>
              </a:lnSpc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Frameset: </a:t>
            </a:r>
            <a: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4.917 €</a:t>
            </a:r>
          </a:p>
          <a:p>
            <a:pPr marL="31750" marR="5080" indent="-457200" algn="l">
              <a:lnSpc>
                <a:spcPct val="126800"/>
              </a:lnSpc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Complete bike: from </a:t>
            </a:r>
            <a: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8.115</a:t>
            </a: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 to </a:t>
            </a:r>
            <a: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10.736 €</a:t>
            </a:r>
          </a:p>
          <a:p>
            <a:pPr marR="5080" algn="l">
              <a:lnSpc>
                <a:spcPct val="126800"/>
              </a:lnSpc>
              <a:spcBef>
                <a:spcPts val="110"/>
              </a:spcBef>
            </a:pP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R="5080" algn="l">
              <a:lnSpc>
                <a:spcPct val="126800"/>
              </a:lnSpc>
              <a:spcBef>
                <a:spcPts val="110"/>
              </a:spcBef>
            </a:pPr>
            <a:r>
              <a:rPr lang="en-US" sz="3200" b="1" spc="-250" dirty="0">
                <a:latin typeface="Helvetica" panose="020B0604020202020204" pitchFamily="34" charset="0"/>
                <a:cs typeface="Helvetica" panose="020B0604020202020204" pitchFamily="34" charset="0"/>
              </a:rPr>
              <a:t>SIZES </a:t>
            </a:r>
            <a:br>
              <a:rPr lang="en-US" sz="3200" b="1" spc="-25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3200" dirty="0">
                <a:latin typeface="Helvetica" panose="020B0604020202020204" pitchFamily="34" charset="0"/>
                <a:cs typeface="Helvetica" panose="020B0604020202020204" pitchFamily="34" charset="0"/>
              </a:rPr>
              <a:t>4: S, M, L, XL</a:t>
            </a:r>
            <a:endParaRPr lang="en-US" sz="3200" b="1" spc="-25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12E001A-EE33-27E4-A5CD-0B39479C99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A2B38E8B-640B-8E4E-1CB8-F27CA67E6DBE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000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8672731" y="376951"/>
            <a:ext cx="488315" cy="1050290"/>
          </a:xfrm>
          <a:custGeom>
            <a:avLst/>
            <a:gdLst/>
            <a:ahLst/>
            <a:cxnLst/>
            <a:rect l="l" t="t" r="r" b="b"/>
            <a:pathLst>
              <a:path w="488315" h="1050290">
                <a:moveTo>
                  <a:pt x="356407" y="0"/>
                </a:moveTo>
                <a:lnTo>
                  <a:pt x="131273" y="0"/>
                </a:lnTo>
                <a:lnTo>
                  <a:pt x="0" y="131273"/>
                </a:lnTo>
                <a:lnTo>
                  <a:pt x="0" y="282494"/>
                </a:lnTo>
                <a:lnTo>
                  <a:pt x="187533" y="282494"/>
                </a:lnTo>
                <a:lnTo>
                  <a:pt x="187533" y="187544"/>
                </a:lnTo>
                <a:lnTo>
                  <a:pt x="300147" y="187544"/>
                </a:lnTo>
                <a:lnTo>
                  <a:pt x="300147" y="431348"/>
                </a:lnTo>
                <a:lnTo>
                  <a:pt x="150183" y="431348"/>
                </a:lnTo>
                <a:lnTo>
                  <a:pt x="150183" y="618881"/>
                </a:lnTo>
                <a:lnTo>
                  <a:pt x="300147" y="618881"/>
                </a:lnTo>
                <a:lnTo>
                  <a:pt x="300147" y="862685"/>
                </a:lnTo>
                <a:lnTo>
                  <a:pt x="187533" y="862685"/>
                </a:lnTo>
                <a:lnTo>
                  <a:pt x="187742" y="767526"/>
                </a:lnTo>
                <a:lnTo>
                  <a:pt x="198" y="767526"/>
                </a:lnTo>
                <a:lnTo>
                  <a:pt x="0" y="918945"/>
                </a:lnTo>
                <a:lnTo>
                  <a:pt x="131273" y="1050229"/>
                </a:lnTo>
                <a:lnTo>
                  <a:pt x="356407" y="1050229"/>
                </a:lnTo>
                <a:lnTo>
                  <a:pt x="487691" y="918945"/>
                </a:lnTo>
                <a:lnTo>
                  <a:pt x="487691" y="637635"/>
                </a:lnTo>
                <a:lnTo>
                  <a:pt x="375161" y="525114"/>
                </a:lnTo>
                <a:lnTo>
                  <a:pt x="487691" y="412584"/>
                </a:lnTo>
                <a:lnTo>
                  <a:pt x="487691" y="131273"/>
                </a:lnTo>
                <a:lnTo>
                  <a:pt x="3564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35331" y="376954"/>
            <a:ext cx="487680" cy="1050290"/>
          </a:xfrm>
          <a:custGeom>
            <a:avLst/>
            <a:gdLst/>
            <a:ahLst/>
            <a:cxnLst/>
            <a:rect l="l" t="t" r="r" b="b"/>
            <a:pathLst>
              <a:path w="487680" h="1050290">
                <a:moveTo>
                  <a:pt x="487616" y="0"/>
                </a:moveTo>
                <a:lnTo>
                  <a:pt x="0" y="0"/>
                </a:lnTo>
                <a:lnTo>
                  <a:pt x="0" y="187960"/>
                </a:lnTo>
                <a:lnTo>
                  <a:pt x="150037" y="187960"/>
                </a:lnTo>
                <a:lnTo>
                  <a:pt x="150037" y="1050290"/>
                </a:lnTo>
                <a:lnTo>
                  <a:pt x="337591" y="1050290"/>
                </a:lnTo>
                <a:lnTo>
                  <a:pt x="337591" y="187960"/>
                </a:lnTo>
                <a:lnTo>
                  <a:pt x="487616" y="187960"/>
                </a:lnTo>
                <a:lnTo>
                  <a:pt x="4876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A1B1EBB-5004-9341-B543-4107AB9E668D}"/>
              </a:ext>
            </a:extLst>
          </p:cNvPr>
          <p:cNvSpPr txBox="1"/>
          <p:nvPr/>
        </p:nvSpPr>
        <p:spPr>
          <a:xfrm>
            <a:off x="497417" y="946800"/>
            <a:ext cx="132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3T BIKES SIZING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3336279-1A72-C234-2E93-86C12DCB59B0}"/>
              </a:ext>
            </a:extLst>
          </p:cNvPr>
          <p:cNvSpPr txBox="1"/>
          <p:nvPr/>
        </p:nvSpPr>
        <p:spPr>
          <a:xfrm>
            <a:off x="497417" y="2147129"/>
            <a:ext cx="17486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Starting from October 1st, every 3T bike (and frame) SIZE will be expressed in LETTERS and no longer with numbers.</a:t>
            </a: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C60D7171-378E-847F-1537-ECE5BE22C45B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18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DE00F042-F125-6249-7E55-F4028ACC3D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929331"/>
              </p:ext>
            </p:extLst>
          </p:nvPr>
        </p:nvGraphicFramePr>
        <p:xfrm>
          <a:off x="7798865" y="4368934"/>
          <a:ext cx="4506369" cy="59936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2123">
                  <a:extLst>
                    <a:ext uri="{9D8B030D-6E8A-4147-A177-3AD203B41FA5}">
                      <a16:colId xmlns:a16="http://schemas.microsoft.com/office/drawing/2014/main" val="2435112163"/>
                    </a:ext>
                  </a:extLst>
                </a:gridCol>
                <a:gridCol w="1502123">
                  <a:extLst>
                    <a:ext uri="{9D8B030D-6E8A-4147-A177-3AD203B41FA5}">
                      <a16:colId xmlns:a16="http://schemas.microsoft.com/office/drawing/2014/main" val="1308268248"/>
                    </a:ext>
                  </a:extLst>
                </a:gridCol>
                <a:gridCol w="1502123">
                  <a:extLst>
                    <a:ext uri="{9D8B030D-6E8A-4147-A177-3AD203B41FA5}">
                      <a16:colId xmlns:a16="http://schemas.microsoft.com/office/drawing/2014/main" val="1122131177"/>
                    </a:ext>
                  </a:extLst>
                </a:gridCol>
              </a:tblGrid>
              <a:tr h="998936"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 b="1">
                          <a:latin typeface="ABC Repro Mono Unlicensed Trial" panose="020B0509030202060203"/>
                        </a:rPr>
                        <a:t>XS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700391"/>
                  </a:ext>
                </a:extLst>
              </a:tr>
              <a:tr h="998936"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 b="1">
                          <a:latin typeface="ABC Repro Mono Unlicensed Trial" panose="020B0509030202060203"/>
                        </a:rPr>
                        <a:t>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4896050"/>
                  </a:ext>
                </a:extLst>
              </a:tr>
              <a:tr h="998936"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 b="1">
                          <a:latin typeface="ABC Repro Mono Unlicensed Trial" panose="020B0509030202060203"/>
                        </a:rPr>
                        <a:t>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8335016"/>
                  </a:ext>
                </a:extLst>
              </a:tr>
              <a:tr h="998936"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 b="1">
                          <a:latin typeface="ABC Repro Mono Unlicensed Trial" panose="020B0509030202060203"/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3762353"/>
                  </a:ext>
                </a:extLst>
              </a:tr>
              <a:tr h="998936"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 b="1">
                          <a:latin typeface="ABC Repro Mono Unlicensed Trial" panose="020B0509030202060203"/>
                        </a:rPr>
                        <a:t>XL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0816416"/>
                  </a:ext>
                </a:extLst>
              </a:tr>
              <a:tr h="998936"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>
                          <a:latin typeface="ABC Repro Mono Unlicensed Trial" panose="020B0509030202060203"/>
                        </a:rPr>
                        <a:t>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800" b="1">
                          <a:latin typeface="ABC Repro Mono Unlicensed Trial" panose="020B0509030202060203"/>
                        </a:rPr>
                        <a:t>XXL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6445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760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B9C29-B3C7-9DB6-1A90-D7359C514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BC046BD-246B-7DE7-699B-F4695034A7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785" y="667024"/>
            <a:ext cx="5805518" cy="720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0A7E12C-85F8-47DF-8BB2-DB02EF56A4E4}"/>
              </a:ext>
            </a:extLst>
          </p:cNvPr>
          <p:cNvSpPr txBox="1"/>
          <p:nvPr/>
        </p:nvSpPr>
        <p:spPr>
          <a:xfrm>
            <a:off x="511269" y="1522123"/>
            <a:ext cx="1748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en-US" sz="36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Comfortable yet reactive, enhances aerodynamics and fit of 40-60 mm WAM tire.</a:t>
            </a: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E9F404D5-852A-39BB-FF25-9CF086306E8B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8E67CA72-945A-8480-C6DC-3AA946FB9D3D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DISCUS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19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5A67071-EFB7-B923-871A-8B4C6E727DCC}"/>
              </a:ext>
            </a:extLst>
          </p:cNvPr>
          <p:cNvGrpSpPr/>
          <p:nvPr/>
        </p:nvGrpSpPr>
        <p:grpSpPr>
          <a:xfrm>
            <a:off x="14986280" y="3458692"/>
            <a:ext cx="4324236" cy="7036381"/>
            <a:chOff x="14986280" y="3458692"/>
            <a:chExt cx="4324236" cy="7036381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79F1DFF3-6187-7FC6-4EFF-7E3CCDFC195B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" t="53054" r="41611" b="3197"/>
            <a:stretch>
              <a:fillRect/>
            </a:stretch>
          </p:blipFill>
          <p:spPr>
            <a:xfrm>
              <a:off x="14990516" y="3458692"/>
              <a:ext cx="4320000" cy="4320000"/>
            </a:xfrm>
            <a:prstGeom prst="rect">
              <a:avLst/>
            </a:prstGeom>
          </p:spPr>
        </p:pic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3E2F0D87-53BD-0AC3-94EB-4DD340F2A981}"/>
                </a:ext>
              </a:extLst>
            </p:cNvPr>
            <p:cNvSpPr txBox="1"/>
            <p:nvPr/>
          </p:nvSpPr>
          <p:spPr>
            <a:xfrm>
              <a:off x="14986280" y="8094417"/>
              <a:ext cx="432211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rPr>
                <a:t>1.720 €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9E33E7CB-28F9-B693-8CB4-76AC6FF3F5D7}"/>
                </a:ext>
              </a:extLst>
            </p:cNvPr>
            <p:cNvSpPr txBox="1"/>
            <p:nvPr/>
          </p:nvSpPr>
          <p:spPr>
            <a:xfrm>
              <a:off x="14986280" y="9664076"/>
              <a:ext cx="432211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US" sz="24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MSRP (ex-VAT)</a:t>
              </a:r>
              <a:br>
                <a:rPr lang="en-US" sz="24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</a:br>
              <a:r>
                <a:rPr lang="en-US" sz="24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From November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F98FFF74-E46F-2E18-3217-4C1E32C3ADCE}"/>
              </a:ext>
            </a:extLst>
          </p:cNvPr>
          <p:cNvGrpSpPr/>
          <p:nvPr/>
        </p:nvGrpSpPr>
        <p:grpSpPr>
          <a:xfrm>
            <a:off x="608398" y="3494675"/>
            <a:ext cx="4322119" cy="7013222"/>
            <a:chOff x="608398" y="3494675"/>
            <a:chExt cx="4322119" cy="7013222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4BDE8FD1-8660-4A5D-F5D8-D86E473696C5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2" r="5022"/>
            <a:stretch/>
          </p:blipFill>
          <p:spPr>
            <a:xfrm>
              <a:off x="610517" y="3494675"/>
              <a:ext cx="4320000" cy="4320000"/>
            </a:xfrm>
            <a:prstGeom prst="rect">
              <a:avLst/>
            </a:prstGeom>
          </p:spPr>
        </p:pic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B8A25E6-8CD3-4EB6-B8D7-AA4430E18A74}"/>
                </a:ext>
              </a:extLst>
            </p:cNvPr>
            <p:cNvSpPr txBox="1"/>
            <p:nvPr/>
          </p:nvSpPr>
          <p:spPr>
            <a:xfrm>
              <a:off x="608399" y="8094417"/>
              <a:ext cx="4322117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US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29 mm inner width 45 mm deep</a:t>
              </a:r>
              <a:br>
                <a:rPr lang="en-US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</a:br>
              <a:r>
                <a:rPr lang="en-US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40mm wide </a:t>
              </a:r>
              <a:endParaRPr lang="en-GB" sz="3200" b="1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2C9A093B-1D5C-AA97-A847-0BB83C272361}"/>
                </a:ext>
              </a:extLst>
            </p:cNvPr>
            <p:cNvSpPr txBox="1"/>
            <p:nvPr/>
          </p:nvSpPr>
          <p:spPr>
            <a:xfrm>
              <a:off x="608398" y="9664076"/>
              <a:ext cx="4322117" cy="8438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Hookless</a:t>
              </a:r>
            </a:p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 spc="-1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Min. 40mm – Max 60mm tires</a:t>
              </a:r>
              <a:endParaRPr lang="en-GB" sz="2400" spc="-1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endParaRP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FB2C3B57-2574-D4FA-3253-A73C1B29B077}"/>
              </a:ext>
            </a:extLst>
          </p:cNvPr>
          <p:cNvGrpSpPr/>
          <p:nvPr/>
        </p:nvGrpSpPr>
        <p:grpSpPr>
          <a:xfrm>
            <a:off x="10195066" y="3493617"/>
            <a:ext cx="4322117" cy="6632124"/>
            <a:chOff x="10195066" y="3493617"/>
            <a:chExt cx="4322117" cy="6632124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538A9A64-C7B0-71FF-8CF6-DD10D13CDABC}"/>
                </a:ext>
              </a:extLst>
            </p:cNvPr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87" b="16687"/>
            <a:stretch/>
          </p:blipFill>
          <p:spPr>
            <a:xfrm>
              <a:off x="10197183" y="3493617"/>
              <a:ext cx="4320000" cy="4320000"/>
            </a:xfrm>
            <a:prstGeom prst="rect">
              <a:avLst/>
            </a:prstGeom>
          </p:spPr>
        </p:pic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9D0E0B41-2542-750A-9BB9-B086BD9B1711}"/>
                </a:ext>
              </a:extLst>
            </p:cNvPr>
            <p:cNvSpPr txBox="1"/>
            <p:nvPr/>
          </p:nvSpPr>
          <p:spPr>
            <a:xfrm>
              <a:off x="10195066" y="8094417"/>
              <a:ext cx="432211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lnSpc>
                  <a:spcPct val="100000"/>
                </a:lnSpc>
                <a:spcBef>
                  <a:spcPts val="110"/>
                </a:spcBef>
                <a:defRPr sz="3200" b="1" i="0">
                  <a:solidFill>
                    <a:schemeClr val="tx1"/>
                  </a:solidFill>
                  <a:effectLst/>
                  <a:latin typeface="ABC Repro Unlicensed Trial Blac" panose="020B0504030202060203"/>
                  <a:ea typeface="+mn-ea"/>
                  <a:cs typeface="+mn-cs"/>
                </a:defRPr>
              </a:lvl1pPr>
            </a:lstStyle>
            <a:p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1.435 g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D111569E-02BA-EF1F-0648-BD0DAFAAEBFC}"/>
                </a:ext>
              </a:extLst>
            </p:cNvPr>
            <p:cNvSpPr txBox="1"/>
            <p:nvPr/>
          </p:nvSpPr>
          <p:spPr>
            <a:xfrm>
              <a:off x="10195066" y="9664076"/>
              <a:ext cx="432211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weight</a:t>
              </a:r>
              <a:endParaRPr lang="en-GB" sz="24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endParaRPr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534286BA-84D3-0A8F-6AA2-45A512B6BCB9}"/>
              </a:ext>
            </a:extLst>
          </p:cNvPr>
          <p:cNvGrpSpPr/>
          <p:nvPr/>
        </p:nvGrpSpPr>
        <p:grpSpPr>
          <a:xfrm>
            <a:off x="5403850" y="3493617"/>
            <a:ext cx="4357692" cy="6632124"/>
            <a:chOff x="5403850" y="3493617"/>
            <a:chExt cx="4357692" cy="6632124"/>
          </a:xfrm>
        </p:grpSpPr>
        <p:pic>
          <p:nvPicPr>
            <p:cNvPr id="24" name="Immagine 23">
              <a:extLst>
                <a:ext uri="{FF2B5EF4-FFF2-40B4-BE49-F238E27FC236}">
                  <a16:creationId xmlns:a16="http://schemas.microsoft.com/office/drawing/2014/main" id="{FD7C4C10-67BF-FD15-7FB6-212B66DF107C}"/>
                </a:ext>
              </a:extLst>
            </p:cNvPr>
            <p:cNvPicPr>
              <a:picLocks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" t="32806" r="-147" b="554"/>
            <a:stretch>
              <a:fillRect/>
            </a:stretch>
          </p:blipFill>
          <p:spPr>
            <a:xfrm>
              <a:off x="5403850" y="3493617"/>
              <a:ext cx="4320000" cy="4320000"/>
            </a:xfrm>
            <a:prstGeom prst="rect">
              <a:avLst/>
            </a:prstGeom>
            <a:noFill/>
          </p:spPr>
        </p:pic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33356CD7-2092-6C9B-BA77-AA7044591E3D}"/>
                </a:ext>
              </a:extLst>
            </p:cNvPr>
            <p:cNvSpPr txBox="1"/>
            <p:nvPr/>
          </p:nvSpPr>
          <p:spPr>
            <a:xfrm>
              <a:off x="5403852" y="8094417"/>
              <a:ext cx="4322117" cy="15824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Scope Race series hubs</a:t>
              </a:r>
            </a:p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 err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Sapim</a:t>
              </a: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 </a:t>
              </a:r>
              <a:r>
                <a:rPr lang="en-GB" sz="3200" b="1" err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Cx</a:t>
              </a: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-ray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09BF8436-EBB0-0705-2E97-18CBBE8430B5}"/>
                </a:ext>
              </a:extLst>
            </p:cNvPr>
            <p:cNvSpPr txBox="1"/>
            <p:nvPr/>
          </p:nvSpPr>
          <p:spPr>
            <a:xfrm>
              <a:off x="5439425" y="9664076"/>
              <a:ext cx="432211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21 spokes front, 24 rear</a:t>
              </a:r>
              <a:endParaRPr lang="en-GB" sz="24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endParaRPr>
            </a:p>
          </p:txBody>
        </p:sp>
      </p:grpSp>
      <p:sp>
        <p:nvSpPr>
          <p:cNvPr id="14" name="object 3">
            <a:extLst>
              <a:ext uri="{FF2B5EF4-FFF2-40B4-BE49-F238E27FC236}">
                <a16:creationId xmlns:a16="http://schemas.microsoft.com/office/drawing/2014/main" id="{85F803E1-C70A-7818-0D81-499682C807C9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7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7C75B-8681-592E-C4CB-86B1C2922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7AD89FF-EE91-8872-196D-BD2AA01F49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400" y="667024"/>
            <a:ext cx="5956288" cy="720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9285C77-25B3-2C9F-D867-1EBE5D1948A8}"/>
              </a:ext>
            </a:extLst>
          </p:cNvPr>
          <p:cNvSpPr txBox="1"/>
          <p:nvPr/>
        </p:nvSpPr>
        <p:spPr>
          <a:xfrm>
            <a:off x="511269" y="1522123"/>
            <a:ext cx="17486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en-GB" sz="32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3T’s fastest bike ever for gravel racing and mixed terrain riding.</a:t>
            </a:r>
            <a:br>
              <a:rPr lang="en-GB" sz="32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</a:br>
            <a:r>
              <a:rPr lang="en-US" sz="32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Developed from the iconic </a:t>
            </a:r>
            <a:r>
              <a:rPr lang="en-US" sz="3200" dirty="0" err="1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Racemax</a:t>
            </a:r>
            <a:r>
              <a:rPr lang="en-US" sz="32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 Italia, </a:t>
            </a:r>
            <a:r>
              <a:rPr lang="en-GB" sz="32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every feature has been refined and elevated.</a:t>
            </a: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2A7CB379-C169-2170-0AD7-AD41325D996C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23E56EB-73DF-DD1A-EFBA-4C9F8D384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6" t="14811" r="12722" b="13231"/>
          <a:stretch>
            <a:fillRect/>
          </a:stretch>
        </p:blipFill>
        <p:spPr>
          <a:xfrm>
            <a:off x="1111452" y="3521075"/>
            <a:ext cx="9083614" cy="5943600"/>
          </a:xfrm>
          <a:prstGeom prst="rect">
            <a:avLst/>
          </a:prstGeom>
        </p:spPr>
      </p:pic>
      <p:pic>
        <p:nvPicPr>
          <p:cNvPr id="15" name="Immagine 14" descr="Immagine che contiene trasporto, pneumatico, bici, veicolo&#10;&#10;Il contenuto generato dall'IA potrebbe non essere corretto.">
            <a:extLst>
              <a:ext uri="{FF2B5EF4-FFF2-40B4-BE49-F238E27FC236}">
                <a16:creationId xmlns:a16="http://schemas.microsoft.com/office/drawing/2014/main" id="{F2CA5823-7A1F-2F4D-79BD-F727F3F29A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7" t="19006" r="14065" b="9573"/>
          <a:stretch>
            <a:fillRect/>
          </a:stretch>
        </p:blipFill>
        <p:spPr>
          <a:xfrm>
            <a:off x="10195066" y="3521075"/>
            <a:ext cx="9083614" cy="594360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A0D56DC-17F1-76C9-DF41-5D06C5D81781}"/>
              </a:ext>
            </a:extLst>
          </p:cNvPr>
          <p:cNvSpPr txBox="1"/>
          <p:nvPr/>
        </p:nvSpPr>
        <p:spPr>
          <a:xfrm>
            <a:off x="4345260" y="9464675"/>
            <a:ext cx="2615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Racemax</a:t>
            </a:r>
            <a:r>
              <a:rPr lang="it-IT" sz="24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 Italia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3F7EACE-8ADF-0619-E62C-8AA58067C744}"/>
              </a:ext>
            </a:extLst>
          </p:cNvPr>
          <p:cNvSpPr txBox="1"/>
          <p:nvPr/>
        </p:nvSpPr>
        <p:spPr>
          <a:xfrm>
            <a:off x="13428874" y="9464675"/>
            <a:ext cx="2615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Racemax</a:t>
            </a:r>
            <a:r>
              <a:rPr lang="it-IT" sz="2400" baseline="3000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2</a:t>
            </a:r>
            <a:r>
              <a:rPr lang="it-IT" sz="240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 Italia</a:t>
            </a: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7BCD05B6-8C41-35C7-63EE-D63EA57539F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8B5EA733-5786-76C5-5C8E-19DD161D6033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pPr algn="r"/>
              <a:t>2</a:t>
            </a:fld>
            <a:endParaRPr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742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95E70B-D16E-DF62-2F81-578741E2C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6A3BCDA9-5CA8-9A6F-6147-9A2ADB82779C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E0B29EE2-6BD2-03D7-2898-23B0474B0A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8" b="7848"/>
          <a:stretch/>
        </p:blipFill>
        <p:spPr>
          <a:xfrm>
            <a:off x="681822" y="2336256"/>
            <a:ext cx="14112884" cy="7920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35CD235-7F84-5B7C-6357-460CEF0A441A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spc="-47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NEW DISCUS FAMILY GRAPHICS</a:t>
            </a:r>
            <a:endParaRPr lang="it-IT" sz="7200" b="1" spc="-47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1AB7D70-3F10-ABAF-3C39-4FC40FE022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822" y="586800"/>
            <a:ext cx="2902759" cy="360000"/>
          </a:xfrm>
          <a:prstGeom prst="rect">
            <a:avLst/>
          </a:prstGeom>
        </p:spPr>
      </p:pic>
      <p:sp>
        <p:nvSpPr>
          <p:cNvPr id="11" name="object 8">
            <a:extLst>
              <a:ext uri="{FF2B5EF4-FFF2-40B4-BE49-F238E27FC236}">
                <a16:creationId xmlns:a16="http://schemas.microsoft.com/office/drawing/2014/main" id="{F70242AD-D10A-8534-3698-E0BDC7D59689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DISCUS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20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FE60F7AD-7468-7E1E-8ACE-6162CEDED0CB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59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AFBC9-4DAE-C898-16DE-B4992F941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>
            <a:extLst>
              <a:ext uri="{FF2B5EF4-FFF2-40B4-BE49-F238E27FC236}">
                <a16:creationId xmlns:a16="http://schemas.microsoft.com/office/drawing/2014/main" id="{96AA52B3-800F-0A8F-F320-A87E2409DC73}"/>
              </a:ext>
            </a:extLst>
          </p:cNvPr>
          <p:cNvSpPr/>
          <p:nvPr/>
        </p:nvSpPr>
        <p:spPr>
          <a:xfrm>
            <a:off x="14841209" y="2318599"/>
            <a:ext cx="4618761" cy="2731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tabLst>
                <a:tab pos="473709" algn="l"/>
              </a:tabLst>
            </a:pPr>
            <a:r>
              <a:rPr lang="en-US" sz="2400" b="1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DESIGNED AROUND</a:t>
            </a:r>
            <a:endParaRPr lang="en-US" sz="2400" dirty="0"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  <a:p>
            <a:pPr algn="l"/>
            <a:r>
              <a:rPr lang="en-US" sz="2400" b="1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41-51 mm WAM </a:t>
            </a:r>
            <a:r>
              <a:rPr lang="en-US" sz="24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tires</a:t>
            </a:r>
          </a:p>
          <a:p>
            <a:pPr algn="l"/>
            <a:endParaRPr lang="en-US" sz="1950" dirty="0"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473709" algn="l"/>
              </a:tabLst>
            </a:pPr>
            <a:r>
              <a:rPr lang="en-US" sz="2400" b="1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1X GROUPSETS</a:t>
            </a:r>
            <a:endParaRPr lang="en-US" sz="2400" dirty="0"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  <a:p>
            <a:pPr algn="l"/>
            <a:r>
              <a:rPr lang="en-US" sz="2800" b="1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up to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51mm WAM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363 mm RAM </a:t>
            </a:r>
          </a:p>
        </p:txBody>
      </p:sp>
      <p:pic>
        <p:nvPicPr>
          <p:cNvPr id="4" name="RACEMAX_TECH_02_CLEARANCE_1_1920x1080">
            <a:hlinkClick r:id="" action="ppaction://media"/>
            <a:extLst>
              <a:ext uri="{FF2B5EF4-FFF2-40B4-BE49-F238E27FC236}">
                <a16:creationId xmlns:a16="http://schemas.microsoft.com/office/drawing/2014/main" id="{FCE3BF35-3BC4-5B54-2864-D4E9691DEA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4130" y="2304420"/>
            <a:ext cx="14080000" cy="7920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3989F6B-F263-8BC1-AAE0-8447A9F809BC}"/>
              </a:ext>
            </a:extLst>
          </p:cNvPr>
          <p:cNvSpPr txBox="1"/>
          <p:nvPr/>
        </p:nvSpPr>
        <p:spPr>
          <a:xfrm>
            <a:off x="527050" y="946800"/>
            <a:ext cx="132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spc="-470" dirty="0">
                <a:solidFill>
                  <a:schemeClr val="tx1"/>
                </a:solidFill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TIRES</a:t>
            </a:r>
            <a:endParaRPr lang="it-IT" sz="7200" b="1" spc="-470" dirty="0">
              <a:solidFill>
                <a:schemeClr val="tx1"/>
              </a:solidFill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4B5928-F70A-225F-FBCE-1B41F2E39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737AB59B-8C2E-EECC-7A43-5BC86467991E}"/>
              </a:ext>
            </a:extLst>
          </p:cNvPr>
          <p:cNvSpPr txBox="1">
            <a:spLocks/>
          </p:cNvSpPr>
          <p:nvPr/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r>
              <a:rPr lang="it-IT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2DF7F8A1-24DF-0ACC-1F67-2477B645FD77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pPr algn="r"/>
              <a:t>3</a:t>
            </a:fld>
            <a:endParaRPr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D496B500-A657-E050-EBFD-4581CE4C8A2D}"/>
              </a:ext>
            </a:extLst>
          </p:cNvPr>
          <p:cNvGrpSpPr/>
          <p:nvPr/>
        </p:nvGrpSpPr>
        <p:grpSpPr>
          <a:xfrm>
            <a:off x="15001713" y="5482339"/>
            <a:ext cx="4041937" cy="4744336"/>
            <a:chOff x="15732130" y="5370899"/>
            <a:chExt cx="4041937" cy="4744336"/>
          </a:xfrm>
        </p:grpSpPr>
        <p:pic>
          <p:nvPicPr>
            <p:cNvPr id="13" name="Picture 8" descr="A close up of a bicycle tire&#10;&#10;AI-generated content may be incorrect.">
              <a:extLst>
                <a:ext uri="{FF2B5EF4-FFF2-40B4-BE49-F238E27FC236}">
                  <a16:creationId xmlns:a16="http://schemas.microsoft.com/office/drawing/2014/main" id="{A3C41566-8A3B-084E-27E6-A250943A2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5732131" y="6406980"/>
              <a:ext cx="3508536" cy="3708255"/>
            </a:xfrm>
            <a:prstGeom prst="rect">
              <a:avLst/>
            </a:prstGeom>
          </p:spPr>
        </p:pic>
        <p:sp>
          <p:nvSpPr>
            <p:cNvPr id="16" name="Rectangle 7">
              <a:extLst>
                <a:ext uri="{FF2B5EF4-FFF2-40B4-BE49-F238E27FC236}">
                  <a16:creationId xmlns:a16="http://schemas.microsoft.com/office/drawing/2014/main" id="{7DF4C1DB-FC86-4BEE-A25D-C98826AD95BA}"/>
                </a:ext>
              </a:extLst>
            </p:cNvPr>
            <p:cNvSpPr/>
            <p:nvPr/>
          </p:nvSpPr>
          <p:spPr>
            <a:xfrm>
              <a:off x="15732130" y="5370899"/>
              <a:ext cx="404193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>
                <a:lnSpc>
                  <a:spcPct val="100000"/>
                </a:lnSpc>
                <a:tabLst>
                  <a:tab pos="473709" algn="l"/>
                </a:tabLst>
              </a:pPr>
              <a:r>
                <a:rPr lang="en-US" sz="2400" b="1" dirty="0">
                  <a:latin typeface="Helvetica" panose="020B0604020202020204" pitchFamily="34" charset="0"/>
                  <a:ea typeface="Sans Serif Collection" panose="020B0502040504020204" pitchFamily="34" charset="0"/>
                  <a:cs typeface="Helvetica" panose="020B0604020202020204" pitchFamily="34" charset="0"/>
                </a:rPr>
                <a:t>2X GROUPSETS</a:t>
              </a:r>
            </a:p>
            <a:p>
              <a:pPr marL="12700" algn="l">
                <a:tabLst>
                  <a:tab pos="473709" algn="l"/>
                </a:tabLst>
              </a:pPr>
              <a:r>
                <a:rPr lang="en-US" sz="2400" b="1" dirty="0">
                  <a:latin typeface="Helvetica" panose="020B0604020202020204" pitchFamily="34" charset="0"/>
                  <a:ea typeface="Sans Serif Collection" panose="020B0502040504020204" pitchFamily="34" charset="0"/>
                  <a:cs typeface="Helvetica" panose="020B0604020202020204" pitchFamily="34" charset="0"/>
                </a:rPr>
                <a:t>up to 48mm WAM</a:t>
              </a:r>
            </a:p>
          </p:txBody>
        </p:sp>
      </p:grpSp>
      <p:sp>
        <p:nvSpPr>
          <p:cNvPr id="2" name="object 3">
            <a:extLst>
              <a:ext uri="{FF2B5EF4-FFF2-40B4-BE49-F238E27FC236}">
                <a16:creationId xmlns:a16="http://schemas.microsoft.com/office/drawing/2014/main" id="{A55BC628-1B19-8C35-BD36-BB0D89044B4F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Sans Serif Collection" panose="020B0502040504020204" pitchFamily="34" charset="0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Sans Serif Collection" panose="020B0502040504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5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AFBC9-4DAE-C898-16DE-B4992F941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3989F6B-F263-8BC1-AAE0-8447A9F809BC}"/>
              </a:ext>
            </a:extLst>
          </p:cNvPr>
          <p:cNvSpPr txBox="1"/>
          <p:nvPr/>
        </p:nvSpPr>
        <p:spPr>
          <a:xfrm>
            <a:off x="497417" y="946800"/>
            <a:ext cx="165650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REALFAST GRAVEL GEOMETRY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4B5928-F70A-225F-FBCE-1B41F2E39B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737AB59B-8C2E-EECC-7A43-5BC86467991E}"/>
              </a:ext>
            </a:extLst>
          </p:cNvPr>
          <p:cNvSpPr txBox="1">
            <a:spLocks/>
          </p:cNvSpPr>
          <p:nvPr/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2DF7F8A1-24DF-0ACC-1F67-2477B645FD77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4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7C7B134-A53C-10CD-DDB6-3D19F4BC19F6}"/>
              </a:ext>
            </a:extLst>
          </p:cNvPr>
          <p:cNvSpPr txBox="1"/>
          <p:nvPr/>
        </p:nvSpPr>
        <p:spPr>
          <a:xfrm>
            <a:off x="497417" y="2147129"/>
            <a:ext cx="1748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Refined 3T REALFAST GRAVEL geometry. A comfortable yet efficient design.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34E6465F-D83F-EBFB-EBBD-E866C85816DC}"/>
              </a:ext>
            </a:extLst>
          </p:cNvPr>
          <p:cNvGrpSpPr/>
          <p:nvPr/>
        </p:nvGrpSpPr>
        <p:grpSpPr>
          <a:xfrm>
            <a:off x="14986280" y="3458692"/>
            <a:ext cx="4324236" cy="6137486"/>
            <a:chOff x="14986280" y="3458692"/>
            <a:chExt cx="4324236" cy="6137486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9D9DA213-C361-6E24-4902-916EFA455A9B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" t="-784" r="24922" b="784"/>
            <a:stretch>
              <a:fillRect/>
            </a:stretch>
          </p:blipFill>
          <p:spPr>
            <a:xfrm>
              <a:off x="14990516" y="3458692"/>
              <a:ext cx="4320000" cy="4320000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CC1D556-5492-E618-BE16-B09B021F44ED}"/>
                </a:ext>
              </a:extLst>
            </p:cNvPr>
            <p:cNvSpPr txBox="1"/>
            <p:nvPr/>
          </p:nvSpPr>
          <p:spPr>
            <a:xfrm>
              <a:off x="14986280" y="8094417"/>
              <a:ext cx="432211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 dirty="0">
                  <a:solidFill>
                    <a:schemeClr val="tx1"/>
                  </a:solidFill>
                  <a:latin typeface="Helvetica" panose="020B0604020202020204" pitchFamily="34" charset="0"/>
                  <a:ea typeface="+mn-ea"/>
                  <a:cs typeface="Helvetica" panose="020B0604020202020204" pitchFamily="34" charset="0"/>
                </a:rPr>
                <a:t>Reactive power transfer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9B45CC72-F049-967B-02CD-AB03CF29EA7E}"/>
                </a:ext>
              </a:extLst>
            </p:cNvPr>
            <p:cNvSpPr txBox="1"/>
            <p:nvPr/>
          </p:nvSpPr>
          <p:spPr>
            <a:xfrm>
              <a:off x="14986280" y="9134513"/>
              <a:ext cx="432211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US" sz="2400" spc="-15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Super short </a:t>
              </a:r>
              <a:r>
                <a:rPr lang="en-US" sz="2400" spc="-150" dirty="0" err="1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chainstays</a:t>
              </a:r>
              <a:r>
                <a:rPr lang="en-US" sz="2400" spc="-15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: 420 mm</a:t>
              </a: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2FAA88ED-2CCD-8094-21DD-48544AEE9661}"/>
              </a:ext>
            </a:extLst>
          </p:cNvPr>
          <p:cNvGrpSpPr/>
          <p:nvPr/>
        </p:nvGrpSpPr>
        <p:grpSpPr>
          <a:xfrm>
            <a:off x="608398" y="3494675"/>
            <a:ext cx="4322119" cy="6107847"/>
            <a:chOff x="608398" y="3494675"/>
            <a:chExt cx="4322119" cy="6107847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9A800B4B-F243-7B60-7438-166B22C059B7}"/>
                </a:ext>
              </a:extLst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7" r="16667"/>
            <a:stretch/>
          </p:blipFill>
          <p:spPr>
            <a:xfrm>
              <a:off x="610517" y="3494675"/>
              <a:ext cx="4320000" cy="4320000"/>
            </a:xfrm>
            <a:prstGeom prst="rect">
              <a:avLst/>
            </a:prstGeom>
          </p:spPr>
        </p:pic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FC0AA61-FC68-6607-B4ED-2E67203168F3}"/>
                </a:ext>
              </a:extLst>
            </p:cNvPr>
            <p:cNvSpPr txBox="1"/>
            <p:nvPr/>
          </p:nvSpPr>
          <p:spPr>
            <a:xfrm>
              <a:off x="608399" y="8094417"/>
              <a:ext cx="432211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Fast gravel optimized fit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C2545EB-B884-5B0E-DCCA-851C7B710858}"/>
                </a:ext>
              </a:extLst>
            </p:cNvPr>
            <p:cNvSpPr txBox="1"/>
            <p:nvPr/>
          </p:nvSpPr>
          <p:spPr>
            <a:xfrm>
              <a:off x="608398" y="9140857"/>
              <a:ext cx="432211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To maximize performance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54984E9E-8A63-DA06-972A-E334296C04FC}"/>
              </a:ext>
            </a:extLst>
          </p:cNvPr>
          <p:cNvGrpSpPr/>
          <p:nvPr/>
        </p:nvGrpSpPr>
        <p:grpSpPr>
          <a:xfrm>
            <a:off x="10195066" y="3493617"/>
            <a:ext cx="4324234" cy="6471684"/>
            <a:chOff x="10195066" y="3493617"/>
            <a:chExt cx="4324234" cy="6471684"/>
          </a:xfrm>
        </p:grpSpPr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2E66D005-0AC1-C8B5-7B39-368FDA35A781}"/>
                </a:ext>
              </a:extLst>
            </p:cNvPr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11" r="12511"/>
            <a:stretch/>
          </p:blipFill>
          <p:spPr>
            <a:xfrm>
              <a:off x="10197183" y="3493617"/>
              <a:ext cx="4320000" cy="4320000"/>
            </a:xfrm>
            <a:prstGeom prst="rect">
              <a:avLst/>
            </a:prstGeom>
          </p:spPr>
        </p:pic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5D3514D8-808C-0A18-65C1-310127541A61}"/>
                </a:ext>
              </a:extLst>
            </p:cNvPr>
            <p:cNvSpPr txBox="1"/>
            <p:nvPr/>
          </p:nvSpPr>
          <p:spPr>
            <a:xfrm>
              <a:off x="10195066" y="8094417"/>
              <a:ext cx="432211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kern="0"/>
              </a:defPPr>
              <a:lvl1pPr marL="31750">
                <a:lnSpc>
                  <a:spcPct val="100000"/>
                </a:lnSpc>
                <a:spcBef>
                  <a:spcPts val="110"/>
                </a:spcBef>
                <a:defRPr sz="3200" b="1" i="0">
                  <a:solidFill>
                    <a:schemeClr val="tx1"/>
                  </a:solidFill>
                  <a:effectLst/>
                  <a:latin typeface="ABC Repro Unlicensed Trial Blac" panose="020B0504030202060203"/>
                  <a:ea typeface="+mn-ea"/>
                  <a:cs typeface="+mn-cs"/>
                </a:defRPr>
              </a:lvl1pPr>
            </a:lstStyle>
            <a:p>
              <a:r>
                <a:rPr lang="en-GB">
                  <a:latin typeface="Helvetica" panose="020B0604020202020204" pitchFamily="34" charset="0"/>
                  <a:cs typeface="Helvetica" panose="020B0604020202020204" pitchFamily="34" charset="0"/>
                </a:rPr>
                <a:t>Improved stability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820524F3-64C3-08EA-4F72-FD5573E7CF1A}"/>
                </a:ext>
              </a:extLst>
            </p:cNvPr>
            <p:cNvSpPr txBox="1"/>
            <p:nvPr/>
          </p:nvSpPr>
          <p:spPr>
            <a:xfrm>
              <a:off x="10197183" y="9134304"/>
              <a:ext cx="432211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Increased BB drop and fork offset</a:t>
              </a:r>
              <a:endParaRPr lang="en-GB" sz="24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endParaRP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F86207AB-93B0-0523-40A5-5FFB79929AE8}"/>
              </a:ext>
            </a:extLst>
          </p:cNvPr>
          <p:cNvGrpSpPr/>
          <p:nvPr/>
        </p:nvGrpSpPr>
        <p:grpSpPr>
          <a:xfrm>
            <a:off x="5403850" y="3493617"/>
            <a:ext cx="4322119" cy="6108905"/>
            <a:chOff x="5403850" y="3493617"/>
            <a:chExt cx="4322119" cy="6108905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F8EEF826-9AD0-6802-9323-FBF7B231F900}"/>
                </a:ext>
              </a:extLst>
            </p:cNvPr>
            <p:cNvPicPr>
              <a:picLocks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98" r="12498"/>
            <a:stretch/>
          </p:blipFill>
          <p:spPr>
            <a:xfrm>
              <a:off x="5403850" y="3493617"/>
              <a:ext cx="4320000" cy="4320000"/>
            </a:xfrm>
            <a:prstGeom prst="rect">
              <a:avLst/>
            </a:prstGeom>
            <a:noFill/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A7DFE4D8-3629-4698-7EFA-966A324871A0}"/>
                </a:ext>
              </a:extLst>
            </p:cNvPr>
            <p:cNvSpPr txBox="1"/>
            <p:nvPr/>
          </p:nvSpPr>
          <p:spPr>
            <a:xfrm>
              <a:off x="5403852" y="8094417"/>
              <a:ext cx="432211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3200" b="1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Super fast handling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4406E364-B482-50EE-764B-EF47094F5E89}"/>
                </a:ext>
              </a:extLst>
            </p:cNvPr>
            <p:cNvSpPr txBox="1"/>
            <p:nvPr/>
          </p:nvSpPr>
          <p:spPr>
            <a:xfrm>
              <a:off x="5403851" y="9140857"/>
              <a:ext cx="432211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1750">
                <a:lnSpc>
                  <a:spcPct val="100000"/>
                </a:lnSpc>
                <a:spcBef>
                  <a:spcPts val="110"/>
                </a:spcBef>
              </a:pPr>
              <a:r>
                <a:rPr lang="en-GB" sz="2400" dirty="0">
                  <a:solidFill>
                    <a:schemeClr val="tx1"/>
                  </a:solidFill>
                  <a:latin typeface="Helvetica" panose="020B0604020202020204" pitchFamily="34" charset="0"/>
                  <a:ea typeface="ABC Repro Mono Unlicensed Trial" panose="020B0509030202060203" pitchFamily="49" charset="77"/>
                  <a:cs typeface="Helvetica" panose="020B0604020202020204" pitchFamily="34" charset="0"/>
                </a:rPr>
                <a:t>Steeper head angle</a:t>
              </a:r>
              <a:endParaRPr lang="en-GB" sz="24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endParaRPr>
            </a:p>
          </p:txBody>
        </p:sp>
      </p:grpSp>
      <p:sp>
        <p:nvSpPr>
          <p:cNvPr id="4" name="object 3">
            <a:extLst>
              <a:ext uri="{FF2B5EF4-FFF2-40B4-BE49-F238E27FC236}">
                <a16:creationId xmlns:a16="http://schemas.microsoft.com/office/drawing/2014/main" id="{CB766FA2-7A9B-BDF2-637C-53CD0BEC40E5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6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D0BFC-289D-0AA2-B7C7-09C32AD15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5CEDB1D-41D6-ABA6-8B90-970DF5CB74FD}"/>
              </a:ext>
            </a:extLst>
          </p:cNvPr>
          <p:cNvSpPr txBox="1"/>
          <p:nvPr/>
        </p:nvSpPr>
        <p:spPr>
          <a:xfrm>
            <a:off x="497417" y="946800"/>
            <a:ext cx="132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AERODYNAMICS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618AAEC-F8D6-EA2D-837F-7F38EDF40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68F2BDD4-CE57-B0F4-0799-4D8E66DB8970}"/>
              </a:ext>
            </a:extLst>
          </p:cNvPr>
          <p:cNvSpPr txBox="1">
            <a:spLocks/>
          </p:cNvSpPr>
          <p:nvPr/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AA1BF3CF-9B3F-FCB3-BCD7-616255EA1BDB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5</a:t>
            </a:fld>
            <a:endParaRPr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C17EE34C-255A-DAFB-4E25-98089F856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663" y="2856151"/>
            <a:ext cx="5410200" cy="3151269"/>
          </a:xfrm>
          <a:prstGeom prst="rect">
            <a:avLst/>
          </a:prstGeom>
        </p:spPr>
      </p:pic>
      <p:graphicFrame>
        <p:nvGraphicFramePr>
          <p:cNvPr id="8" name="Table 12">
            <a:extLst>
              <a:ext uri="{FF2B5EF4-FFF2-40B4-BE49-F238E27FC236}">
                <a16:creationId xmlns:a16="http://schemas.microsoft.com/office/drawing/2014/main" id="{5C3E17EA-C75C-A4C2-F6FC-8FB6EA1F2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950929"/>
              </p:ext>
            </p:extLst>
          </p:nvPr>
        </p:nvGraphicFramePr>
        <p:xfrm>
          <a:off x="12596663" y="7918925"/>
          <a:ext cx="5410199" cy="2443252"/>
        </p:xfrm>
        <a:graphic>
          <a:graphicData uri="http://schemas.openxmlformats.org/drawingml/2006/table">
            <a:tbl>
              <a:tblPr/>
              <a:tblGrid>
                <a:gridCol w="1502570">
                  <a:extLst>
                    <a:ext uri="{9D8B030D-6E8A-4147-A177-3AD203B41FA5}">
                      <a16:colId xmlns:a16="http://schemas.microsoft.com/office/drawing/2014/main" val="162008093"/>
                    </a:ext>
                  </a:extLst>
                </a:gridCol>
                <a:gridCol w="1905146">
                  <a:extLst>
                    <a:ext uri="{9D8B030D-6E8A-4147-A177-3AD203B41FA5}">
                      <a16:colId xmlns:a16="http://schemas.microsoft.com/office/drawing/2014/main" val="3658595039"/>
                    </a:ext>
                  </a:extLst>
                </a:gridCol>
                <a:gridCol w="2002483">
                  <a:extLst>
                    <a:ext uri="{9D8B030D-6E8A-4147-A177-3AD203B41FA5}">
                      <a16:colId xmlns:a16="http://schemas.microsoft.com/office/drawing/2014/main" val="2594307013"/>
                    </a:ext>
                  </a:extLst>
                </a:gridCol>
              </a:tblGrid>
              <a:tr h="331657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ABC Repro Unlicensed Trial Blac" panose="020B0504030202060203" pitchFamily="34" charset="77"/>
                        </a:rPr>
                        <a:t>DRAG IN NEWTONS</a:t>
                      </a:r>
                    </a:p>
                  </a:txBody>
                  <a:tcPr marL="7209" marR="7209" marT="7209" marB="432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58763"/>
                  </a:ext>
                </a:extLst>
              </a:tr>
              <a:tr h="6132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 pitchFamily="49" charset="77"/>
                          <a:ea typeface="ABC Repro Mono Unlicensed Trial" panose="020B0509030202060203" pitchFamily="49" charset="77"/>
                        </a:rPr>
                        <a:t>Speed in km/h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 pitchFamily="49" charset="77"/>
                          <a:ea typeface="ABC Repro Mono Unlicensed Trial" panose="020B0509030202060203" pitchFamily="49" charset="77"/>
                        </a:rPr>
                        <a:t>Racemax</a:t>
                      </a:r>
                      <a:r>
                        <a:rPr lang="en-US" sz="23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 pitchFamily="49" charset="77"/>
                          <a:ea typeface="ABC Repro Mono Unlicensed Trial" panose="020B0509030202060203" pitchFamily="49" charset="77"/>
                        </a:rPr>
                        <a:t>2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 pitchFamily="49" charset="77"/>
                          <a:ea typeface="ABC Repro Mono Unlicensed Trial" panose="020B0509030202060203" pitchFamily="49" charset="77"/>
                        </a:rPr>
                        <a:t> Italia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b="1" i="0" u="none" strike="noStrike" err="1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 pitchFamily="49" charset="77"/>
                          <a:ea typeface="ABC Repro Mono Unlicensed Trial" panose="020B0509030202060203" pitchFamily="49" charset="77"/>
                        </a:rPr>
                        <a:t>Racemax</a:t>
                      </a:r>
                      <a:r>
                        <a:rPr lang="en-US" sz="2300" b="1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 pitchFamily="49" charset="77"/>
                          <a:ea typeface="ABC Repro Mono Unlicensed Trial" panose="020B0509030202060203" pitchFamily="49" charset="77"/>
                        </a:rPr>
                        <a:t> Italia 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558393"/>
                  </a:ext>
                </a:extLst>
              </a:tr>
              <a:tr h="2774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15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0,68 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0,69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23927"/>
                  </a:ext>
                </a:extLst>
              </a:tr>
              <a:tr h="2774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25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2,00 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2,03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161535"/>
                  </a:ext>
                </a:extLst>
              </a:tr>
              <a:tr h="2774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35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4,10 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4,16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651438"/>
                  </a:ext>
                </a:extLst>
              </a:tr>
              <a:tr h="2774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45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6,30 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ABC Repro Mono Unlicensed Trial" panose="020B0509030202060203"/>
                          <a:ea typeface="ABC Repro Mono Unlicensed Trial" panose="020B0509030202060203" pitchFamily="49" charset="77"/>
                        </a:rPr>
                        <a:t>6,39</a:t>
                      </a:r>
                    </a:p>
                  </a:txBody>
                  <a:tcPr marL="7209" marR="7209" marT="7209" marB="4325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920149"/>
                  </a:ext>
                </a:extLst>
              </a:tr>
            </a:tbl>
          </a:graphicData>
        </a:graphic>
      </p:graphicFrame>
      <p:pic>
        <p:nvPicPr>
          <p:cNvPr id="13" name="Immagine 12" descr="Immagine che contiene ruota, Ruota di bicicletta, Biciclette - Attrezzatura e forniture, veicolo&#10;&#10;Il contenuto generato dall'IA potrebbe non essere corretto.">
            <a:extLst>
              <a:ext uri="{FF2B5EF4-FFF2-40B4-BE49-F238E27FC236}">
                <a16:creationId xmlns:a16="http://schemas.microsoft.com/office/drawing/2014/main" id="{1BD7F841-3642-1E1B-5917-C3B6CB2B4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16" y="2856151"/>
            <a:ext cx="10687160" cy="7120548"/>
          </a:xfrm>
          <a:prstGeom prst="rect">
            <a:avLst/>
          </a:prstGeom>
        </p:spPr>
      </p:pic>
      <p:sp>
        <p:nvSpPr>
          <p:cNvPr id="16" name="Rectangle 7">
            <a:extLst>
              <a:ext uri="{FF2B5EF4-FFF2-40B4-BE49-F238E27FC236}">
                <a16:creationId xmlns:a16="http://schemas.microsoft.com/office/drawing/2014/main" id="{0A1615D2-813F-2CE6-8B1C-D82A962BAE8B}"/>
              </a:ext>
            </a:extLst>
          </p:cNvPr>
          <p:cNvSpPr>
            <a:spLocks/>
          </p:cNvSpPr>
          <p:nvPr/>
        </p:nvSpPr>
        <p:spPr>
          <a:xfrm>
            <a:off x="12596663" y="6488812"/>
            <a:ext cx="5395860" cy="948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800" spc="-2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1.5% faster than the </a:t>
            </a:r>
            <a:r>
              <a:rPr lang="en-US" sz="2800" spc="-200" err="1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Racemax</a:t>
            </a:r>
            <a:r>
              <a:rPr lang="en-US" sz="2800" spc="-2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 Italia</a:t>
            </a:r>
            <a:br>
              <a:rPr lang="en-US" sz="2800" spc="-2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</a:br>
            <a:r>
              <a:rPr lang="en-US" sz="2800" spc="-20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despite wider tires!</a:t>
            </a:r>
            <a:endParaRPr lang="en-US" sz="2800" spc="-200">
              <a:solidFill>
                <a:schemeClr val="tx1"/>
              </a:solidFill>
              <a:highlight>
                <a:srgbClr val="FFFF00"/>
              </a:highlight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8BFADA49-BA87-6B25-17CC-C12C2D1D7104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4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1C41-34F0-07F6-BFCA-70F94C3C1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169260-6006-E351-E226-4DC21D226F99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spc="-47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AERODYNAMICS – THE FRONT END</a:t>
            </a:r>
            <a:endParaRPr lang="it-IT" sz="7200" b="1" spc="-47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B8CCFC-D4AE-2EF0-B9E8-C19A8B556B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4F79B49A-9EAD-D818-F33D-0AF022443F4C}"/>
              </a:ext>
            </a:extLst>
          </p:cNvPr>
          <p:cNvSpPr txBox="1">
            <a:spLocks/>
          </p:cNvSpPr>
          <p:nvPr/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pic>
        <p:nvPicPr>
          <p:cNvPr id="2" name="RACEMAX_TECH_06_CERAMICSPEED_1920x1080">
            <a:hlinkClick r:id="" action="ppaction://media"/>
            <a:extLst>
              <a:ext uri="{FF2B5EF4-FFF2-40B4-BE49-F238E27FC236}">
                <a16:creationId xmlns:a16="http://schemas.microsoft.com/office/drawing/2014/main" id="{515C3044-C325-987A-B5B7-8A7A31ECD6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4400" y="2304000"/>
            <a:ext cx="14079999" cy="7920000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7901F69C-ED30-1D67-793D-7EFD86901228}"/>
              </a:ext>
            </a:extLst>
          </p:cNvPr>
          <p:cNvSpPr/>
          <p:nvPr/>
        </p:nvSpPr>
        <p:spPr>
          <a:xfrm>
            <a:off x="14891920" y="2304000"/>
            <a:ext cx="4711936" cy="2136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Narrow yet stiff headtube area</a:t>
            </a:r>
          </a:p>
          <a:p>
            <a:pPr marL="31750" algn="l">
              <a:lnSpc>
                <a:spcPct val="100000"/>
              </a:lnSpc>
              <a:spcBef>
                <a:spcPts val="110"/>
              </a:spcBef>
            </a:pPr>
            <a: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  <a:t>44/33 – 52/42</a:t>
            </a:r>
            <a:b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2800" dirty="0" err="1">
                <a:latin typeface="Helvetica" panose="020B0604020202020204" pitchFamily="34" charset="0"/>
                <a:cs typeface="Helvetica" panose="020B0604020202020204" pitchFamily="34" charset="0"/>
              </a:rPr>
              <a:t>CeramicSpeed</a:t>
            </a:r>
            <a: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  <a:t> SLT</a:t>
            </a:r>
            <a:b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  <a:t>bearings inside 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4623AB5-F7F2-7586-7E1E-349FB6137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450" y="4627912"/>
            <a:ext cx="4302250" cy="239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7257A78-4A52-AFEA-E5F4-E4F65C1ED248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E05D6148-1BCB-41C1-3002-40D20AE779E3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6</a:t>
            </a:fld>
            <a:endParaRPr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52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D7EB8-5A50-A8A2-5E21-91EC7F828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0D38E9DB-83DD-1122-DAE7-E7E94AD9262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pic>
        <p:nvPicPr>
          <p:cNvPr id="7" name="RACEMAX_TECH_04_HT_1920x1080">
            <a:hlinkClick r:id="" action="ppaction://media"/>
            <a:extLst>
              <a:ext uri="{FF2B5EF4-FFF2-40B4-BE49-F238E27FC236}">
                <a16:creationId xmlns:a16="http://schemas.microsoft.com/office/drawing/2014/main" id="{8CCDA0B8-9F43-4D59-E19A-14CDE23578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4650" y="2304000"/>
            <a:ext cx="14079999" cy="7920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7140161-A1DF-D2FD-11D4-1554F34D29CB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spc="-47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AERODYNAMICS – THE FRONT END</a:t>
            </a:r>
            <a:endParaRPr lang="it-IT" sz="7200" b="1" spc="-47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030B19E-C2FB-940F-926A-D5959C4B35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1B3A3CCA-7295-AC3F-B9DC-CAE5CF0B11AD}"/>
              </a:ext>
            </a:extLst>
          </p:cNvPr>
          <p:cNvSpPr/>
          <p:nvPr/>
        </p:nvSpPr>
        <p:spPr>
          <a:xfrm>
            <a:off x="14891920" y="2304000"/>
            <a:ext cx="4532730" cy="3344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Front nose and elongated tail</a:t>
            </a:r>
          </a:p>
          <a:p>
            <a:pPr marL="31750" algn="l">
              <a:lnSpc>
                <a:spcPct val="100000"/>
              </a:lnSpc>
              <a:spcBef>
                <a:spcPts val="110"/>
              </a:spcBef>
            </a:pPr>
            <a: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  <a:t>Aero maximization</a:t>
            </a:r>
          </a:p>
          <a:p>
            <a:pPr marL="31750" algn="l">
              <a:lnSpc>
                <a:spcPct val="100000"/>
              </a:lnSpc>
              <a:spcBef>
                <a:spcPts val="110"/>
              </a:spcBef>
            </a:pPr>
            <a:endParaRPr lang="en-GB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700" algn="l">
              <a:lnSpc>
                <a:spcPct val="100000"/>
              </a:lnSpc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MINIMALIST FANGO RACEMAX</a:t>
            </a:r>
            <a:r>
              <a:rPr lang="en-GB" sz="2400" b="1" cap="all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 CROWN</a:t>
            </a:r>
          </a:p>
          <a:p>
            <a:pPr marL="31750" algn="l">
              <a:spcBef>
                <a:spcPts val="110"/>
              </a:spcBef>
              <a:tabLst>
                <a:tab pos="473709" algn="l"/>
              </a:tabLst>
            </a:pPr>
            <a: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  <a:t>Works in combination with the headset area.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C020158B-51EC-581F-EE82-5C34E224F324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7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F1C15CF0-CC63-E02E-96D7-5B0659EC7191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2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E9247-DDD6-126A-E930-252AE39E9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88593A9A-031C-B314-EBAD-ABC56667430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pic>
        <p:nvPicPr>
          <p:cNvPr id="5" name="RACEMAX_TECH_11_MAGCAP_1_1920x1080">
            <a:hlinkClick r:id="" action="ppaction://media"/>
            <a:extLst>
              <a:ext uri="{FF2B5EF4-FFF2-40B4-BE49-F238E27FC236}">
                <a16:creationId xmlns:a16="http://schemas.microsoft.com/office/drawing/2014/main" id="{7B8D5518-DF72-AE08-436E-73FBA484E8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4400" y="2304000"/>
            <a:ext cx="14079999" cy="7920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44064B-5686-28C0-45AA-022D15EB994B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AERODYNAMICS – THE FRONT END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861A053-5C5B-B4C5-BA18-D4EB85E2D8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99ADE78F-E38D-2CFD-452E-8DF3187CA2B7}"/>
              </a:ext>
            </a:extLst>
          </p:cNvPr>
          <p:cNvSpPr/>
          <p:nvPr/>
        </p:nvSpPr>
        <p:spPr>
          <a:xfrm>
            <a:off x="14891920" y="2304000"/>
            <a:ext cx="4532730" cy="170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FANGO RACEMAX</a:t>
            </a:r>
            <a:r>
              <a:rPr lang="en-GB" sz="2400" b="1" cap="all" baseline="30000" dirty="0"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 fork aero features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Caliper bolt cover, no DS through axle hole</a:t>
            </a:r>
            <a:endParaRPr lang="en-GB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30047AE4-157D-E18C-048B-B66DA6A5502C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8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49EB25E6-7579-B049-0ABF-6B38EED6EF12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35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36C96-0567-E1F7-43DE-8FFF6B174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6B44E73B-7481-6CBD-60E1-A43C4C2D1337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59016" y="10777882"/>
            <a:ext cx="570230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>
                <a:latin typeface="Helvetica" panose="020B0604020202020204" pitchFamily="34" charset="0"/>
                <a:cs typeface="Helvetica" panose="020B0604020202020204" pitchFamily="34" charset="0"/>
              </a:rPr>
              <a:t>3T.BIKE</a:t>
            </a:r>
          </a:p>
        </p:txBody>
      </p:sp>
      <p:pic>
        <p:nvPicPr>
          <p:cNvPr id="12" name="Immagine 11" descr="Immagine che contiene bici, bicicletta, pneumatico, Pneumatico per bicicletta&#10;&#10;Il contenuto generato dall'IA potrebbe non essere corretto.">
            <a:extLst>
              <a:ext uri="{FF2B5EF4-FFF2-40B4-BE49-F238E27FC236}">
                <a16:creationId xmlns:a16="http://schemas.microsoft.com/office/drawing/2014/main" id="{2FA8970A-4745-1EAC-81D0-C7030458B4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6" t="13165" r="1614" b="12329"/>
          <a:stretch>
            <a:fillRect/>
          </a:stretch>
        </p:blipFill>
        <p:spPr>
          <a:xfrm>
            <a:off x="359016" y="2336808"/>
            <a:ext cx="14112884" cy="7920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DEE8AB7-3C17-9B2F-DF3D-5318A89D23D1}"/>
              </a:ext>
            </a:extLst>
          </p:cNvPr>
          <p:cNvSpPr txBox="1"/>
          <p:nvPr/>
        </p:nvSpPr>
        <p:spPr>
          <a:xfrm>
            <a:off x="527050" y="946800"/>
            <a:ext cx="1729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l">
              <a:defRPr sz="7200" spc="-470">
                <a:solidFill>
                  <a:schemeClr val="tx1"/>
                </a:solidFill>
                <a:latin typeface="ABC Repro Unlicensed Trial Blac" panose="020B0A04030202060203" pitchFamily="34" charset="0"/>
              </a:defRPr>
            </a:lvl1pPr>
          </a:lstStyle>
          <a:p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AERODYNAMICS – THE DOWNTUBE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BAB3370-C826-62E6-0390-92BA186EED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130" y="586800"/>
            <a:ext cx="2978144" cy="360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9A80A62-6D1C-4F10-1533-78B2E4A49A8E}"/>
              </a:ext>
            </a:extLst>
          </p:cNvPr>
          <p:cNvSpPr/>
          <p:nvPr/>
        </p:nvSpPr>
        <p:spPr>
          <a:xfrm>
            <a:off x="14891920" y="2304000"/>
            <a:ext cx="4532730" cy="170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GB" sz="2400" b="1" cap="all" dirty="0">
                <a:latin typeface="Helvetica" panose="020B0604020202020204" pitchFamily="34" charset="0"/>
                <a:cs typeface="Helvetica" panose="020B0604020202020204" pitchFamily="34" charset="0"/>
              </a:rPr>
              <a:t>54 MM NECK &amp; FRONT WHEEL CUT-OUT</a:t>
            </a:r>
          </a:p>
          <a:p>
            <a:pPr marL="12700">
              <a:spcBef>
                <a:spcPts val="110"/>
              </a:spcBef>
              <a:tabLst>
                <a:tab pos="473709" algn="l"/>
              </a:tabLs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It works in combination with 41-51 mm WAM tires.</a:t>
            </a: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C75D64E9-74D6-78D9-1C15-AF55F84B0156}"/>
              </a:ext>
            </a:extLst>
          </p:cNvPr>
          <p:cNvSpPr txBox="1">
            <a:spLocks/>
          </p:cNvSpPr>
          <p:nvPr/>
        </p:nvSpPr>
        <p:spPr>
          <a:xfrm>
            <a:off x="18038613" y="10777882"/>
            <a:ext cx="1735455" cy="18210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>
            <a:defPPr>
              <a:defRPr kern="0"/>
            </a:defPPr>
            <a:lvl1pPr marL="12700">
              <a:lnSpc>
                <a:spcPct val="100000"/>
              </a:lnSpc>
              <a:spcBef>
                <a:spcPts val="160"/>
              </a:spcBef>
              <a:defRPr sz="1050" b="1" i="0" spc="-10">
                <a:solidFill>
                  <a:schemeClr val="tx1"/>
                </a:solidFill>
                <a:latin typeface="ABC Repro Unlicensed Trial Blac"/>
                <a:cs typeface="ABC Repro Unlicensed Trial Blac"/>
              </a:defRPr>
            </a:lvl1pPr>
          </a:lstStyle>
          <a:p>
            <a:pPr algn="r"/>
            <a:r>
              <a:rPr lang="it-IT">
                <a:latin typeface="Helvetica" panose="020B0604020202020204" pitchFamily="34" charset="0"/>
                <a:cs typeface="Helvetica" panose="020B0604020202020204" pitchFamily="34" charset="0"/>
              </a:rPr>
              <a:t>RACEMAX - </a:t>
            </a:r>
            <a:fld id="{81D60167-4931-47E6-BA6A-407CBD079E47}" type="slidenum">
              <a:rPr>
                <a:latin typeface="Helvetica" panose="020B0604020202020204" pitchFamily="34" charset="0"/>
                <a:cs typeface="Helvetica" panose="020B0604020202020204" pitchFamily="34" charset="0"/>
              </a:rPr>
              <a:pPr algn="r"/>
              <a:t>9</a:t>
            </a:fld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81891029-87D4-305A-EA3F-4F65F664899B}"/>
              </a:ext>
            </a:extLst>
          </p:cNvPr>
          <p:cNvSpPr txBox="1"/>
          <p:nvPr/>
        </p:nvSpPr>
        <p:spPr>
          <a:xfrm>
            <a:off x="6102950" y="10800003"/>
            <a:ext cx="818423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Embargo until October 10</a:t>
            </a:r>
            <a:r>
              <a:rPr lang="en-US" sz="2000" baseline="30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th</a:t>
            </a:r>
            <a:r>
              <a:rPr lang="en-US" sz="2000" dirty="0">
                <a:latin typeface="Helvetica" panose="020B0604020202020204" pitchFamily="34" charset="0"/>
                <a:ea typeface="ABC Repro Mono Unlicensed Trial" panose="020B0509030202060203" pitchFamily="49" charset="77"/>
                <a:cs typeface="Helvetica" panose="020B0604020202020204" pitchFamily="34" charset="0"/>
              </a:rPr>
              <a:t>, 2025</a:t>
            </a:r>
            <a:endParaRPr sz="2000" dirty="0">
              <a:latin typeface="Helvetica" panose="020B0604020202020204" pitchFamily="34" charset="0"/>
              <a:ea typeface="ABC Repro Mono Unlicensed Trial" panose="020B0509030202060203" pitchFamily="49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849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</TotalTime>
  <Words>1010</Words>
  <Application>Microsoft Office PowerPoint</Application>
  <PresentationFormat>Personalizzato</PresentationFormat>
  <Paragraphs>243</Paragraphs>
  <Slides>20</Slides>
  <Notes>17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ABC Repro Mono Unlicensed Trial</vt:lpstr>
      <vt:lpstr>ABC Repro Unlicensed Trial Blac</vt:lpstr>
      <vt:lpstr>ABC Repro Unlicensed Trial Medi</vt:lpstr>
      <vt:lpstr>Aptos</vt:lpstr>
      <vt:lpstr>Arial</vt:lpstr>
      <vt:lpstr>AvenirNextLTPro-Regular</vt:lpstr>
      <vt:lpstr>Helvetica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donadoni.carlo</dc:creator>
  <cp:lastModifiedBy>Carlo Donadoni - 3T</cp:lastModifiedBy>
  <cp:revision>3</cp:revision>
  <dcterms:created xsi:type="dcterms:W3CDTF">2025-09-12T09:14:27Z</dcterms:created>
  <dcterms:modified xsi:type="dcterms:W3CDTF">2025-10-08T04:43:39Z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2025-09-12T00:00:00Z</vt:filetime>
  </property>
  <property fmtid="{D5CDD505-2E9C-101B-9397-08002B2CF9AE}" pid="3" name="Creator">
    <vt:lpwstr>Adobe InDesign 20.0 (Macintosh)</vt:lpwstr>
  </property>
  <property fmtid="{D5CDD505-2E9C-101B-9397-08002B2CF9AE}" pid="4" name="LastSaved">
    <vt:filetime>2025-09-12T00:00:00Z</vt:filetime>
  </property>
  <property fmtid="{D5CDD505-2E9C-101B-9397-08002B2CF9AE}" pid="5" name="Producer">
    <vt:lpwstr>Adobe PDF Library 17.0</vt:lpwstr>
  </property>
</Properties>
</file>